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7" r:id="rId2"/>
    <p:sldId id="432" r:id="rId3"/>
    <p:sldId id="455" r:id="rId4"/>
    <p:sldId id="457" r:id="rId5"/>
    <p:sldId id="459" r:id="rId6"/>
    <p:sldId id="454" r:id="rId7"/>
    <p:sldId id="456" r:id="rId8"/>
    <p:sldId id="458" r:id="rId9"/>
    <p:sldId id="460" r:id="rId10"/>
    <p:sldId id="450" r:id="rId11"/>
    <p:sldId id="453" r:id="rId12"/>
    <p:sldId id="461" r:id="rId13"/>
    <p:sldId id="397" r:id="rId14"/>
    <p:sldId id="399" r:id="rId15"/>
    <p:sldId id="383" r:id="rId16"/>
    <p:sldId id="398" r:id="rId17"/>
    <p:sldId id="314" r:id="rId18"/>
    <p:sldId id="451"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zaffer eskiocak" initials="me" lastIdx="13" clrIdx="0">
    <p:extLst>
      <p:ext uri="{19B8F6BF-5375-455C-9EA6-DF929625EA0E}">
        <p15:presenceInfo xmlns:p15="http://schemas.microsoft.com/office/powerpoint/2012/main" userId="4738b063d4c65d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E6D199-9CBC-C64E-8173-F7C25B569EE9}" v="55" dt="2023-12-16T05:38:03.672"/>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7"/>
    <p:restoredTop sz="93380"/>
  </p:normalViewPr>
  <p:slideViewPr>
    <p:cSldViewPr snapToGrid="0" snapToObjects="1">
      <p:cViewPr varScale="1">
        <p:scale>
          <a:sx n="115" d="100"/>
          <a:sy n="115" d="100"/>
        </p:scale>
        <p:origin x="424" y="192"/>
      </p:cViewPr>
      <p:guideLst/>
    </p:cSldViewPr>
  </p:slideViewPr>
  <p:notesTextViewPr>
    <p:cViewPr>
      <p:scale>
        <a:sx n="1" d="1"/>
        <a:sy n="1" d="1"/>
      </p:scale>
      <p:origin x="0" y="0"/>
    </p:cViewPr>
  </p:notesTextViewPr>
  <p:sorterViewPr>
    <p:cViewPr>
      <p:scale>
        <a:sx n="100" d="100"/>
        <a:sy n="100" d="100"/>
      </p:scale>
      <p:origin x="0" y="-205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nem Korur Fincanci" userId="af9d8275d0abb693" providerId="LiveId" clId="{99E6D199-9CBC-C64E-8173-F7C25B569EE9}"/>
    <pc:docChg chg="undo custSel addSld delSld modSld sldOrd">
      <pc:chgData name="Sebnem Korur Fincanci" userId="af9d8275d0abb693" providerId="LiveId" clId="{99E6D199-9CBC-C64E-8173-F7C25B569EE9}" dt="2023-12-16T05:38:03.672" v="540" actId="1076"/>
      <pc:docMkLst>
        <pc:docMk/>
      </pc:docMkLst>
      <pc:sldChg chg="addSp modSp mod">
        <pc:chgData name="Sebnem Korur Fincanci" userId="af9d8275d0abb693" providerId="LiveId" clId="{99E6D199-9CBC-C64E-8173-F7C25B569EE9}" dt="2023-12-15T11:42:03.894" v="41" actId="255"/>
        <pc:sldMkLst>
          <pc:docMk/>
          <pc:sldMk cId="353675341" sldId="257"/>
        </pc:sldMkLst>
        <pc:spChg chg="mod">
          <ac:chgData name="Sebnem Korur Fincanci" userId="af9d8275d0abb693" providerId="LiveId" clId="{99E6D199-9CBC-C64E-8173-F7C25B569EE9}" dt="2023-12-15T11:08:24.480" v="8" actId="20577"/>
          <ac:spMkLst>
            <pc:docMk/>
            <pc:sldMk cId="353675341" sldId="257"/>
            <ac:spMk id="2" creationId="{00000000-0000-0000-0000-000000000000}"/>
          </ac:spMkLst>
        </pc:spChg>
        <pc:spChg chg="add mod">
          <ac:chgData name="Sebnem Korur Fincanci" userId="af9d8275d0abb693" providerId="LiveId" clId="{99E6D199-9CBC-C64E-8173-F7C25B569EE9}" dt="2023-12-15T11:42:03.894" v="41" actId="255"/>
          <ac:spMkLst>
            <pc:docMk/>
            <pc:sldMk cId="353675341" sldId="257"/>
            <ac:spMk id="6" creationId="{3FD65E6B-9F31-628A-FEE0-C0F5392EB750}"/>
          </ac:spMkLst>
        </pc:spChg>
        <pc:spChg chg="mod">
          <ac:chgData name="Sebnem Korur Fincanci" userId="af9d8275d0abb693" providerId="LiveId" clId="{99E6D199-9CBC-C64E-8173-F7C25B569EE9}" dt="2023-12-15T11:08:10.841" v="7" actId="20577"/>
          <ac:spMkLst>
            <pc:docMk/>
            <pc:sldMk cId="353675341" sldId="257"/>
            <ac:spMk id="7" creationId="{E6FB718A-C389-5649-BB16-5CAF214E36DC}"/>
          </ac:spMkLst>
        </pc:spChg>
        <pc:picChg chg="add mod">
          <ac:chgData name="Sebnem Korur Fincanci" userId="af9d8275d0abb693" providerId="LiveId" clId="{99E6D199-9CBC-C64E-8173-F7C25B569EE9}" dt="2023-12-15T11:40:11.438" v="33" actId="1037"/>
          <ac:picMkLst>
            <pc:docMk/>
            <pc:sldMk cId="353675341" sldId="257"/>
            <ac:picMk id="1026" creationId="{B83928F7-6895-667B-E23D-1646C865DFD7}"/>
          </ac:picMkLst>
        </pc:picChg>
      </pc:sldChg>
      <pc:sldChg chg="add del">
        <pc:chgData name="Sebnem Korur Fincanci" userId="af9d8275d0abb693" providerId="LiveId" clId="{99E6D199-9CBC-C64E-8173-F7C25B569EE9}" dt="2023-12-16T05:21:50.743" v="501" actId="2696"/>
        <pc:sldMkLst>
          <pc:docMk/>
          <pc:sldMk cId="3553227068" sldId="296"/>
        </pc:sldMkLst>
      </pc:sldChg>
      <pc:sldChg chg="addSp delSp modSp mod">
        <pc:chgData name="Sebnem Korur Fincanci" userId="af9d8275d0abb693" providerId="LiveId" clId="{99E6D199-9CBC-C64E-8173-F7C25B569EE9}" dt="2023-12-16T05:38:03.672" v="540" actId="1076"/>
        <pc:sldMkLst>
          <pc:docMk/>
          <pc:sldMk cId="4007579740" sldId="314"/>
        </pc:sldMkLst>
        <pc:spChg chg="mod">
          <ac:chgData name="Sebnem Korur Fincanci" userId="af9d8275d0abb693" providerId="LiveId" clId="{99E6D199-9CBC-C64E-8173-F7C25B569EE9}" dt="2023-12-16T05:24:55.102" v="526" actId="20577"/>
          <ac:spMkLst>
            <pc:docMk/>
            <pc:sldMk cId="4007579740" sldId="314"/>
            <ac:spMk id="2" creationId="{310D8094-C7F7-734A-86A4-76CAFC493FB9}"/>
          </ac:spMkLst>
        </pc:spChg>
        <pc:spChg chg="mod">
          <ac:chgData name="Sebnem Korur Fincanci" userId="af9d8275d0abb693" providerId="LiveId" clId="{99E6D199-9CBC-C64E-8173-F7C25B569EE9}" dt="2023-12-16T04:54:43.577" v="258" actId="20577"/>
          <ac:spMkLst>
            <pc:docMk/>
            <pc:sldMk cId="4007579740" sldId="314"/>
            <ac:spMk id="4" creationId="{3D90A41F-BF13-8890-1B87-F0C12687468B}"/>
          </ac:spMkLst>
        </pc:spChg>
        <pc:picChg chg="add del mod">
          <ac:chgData name="Sebnem Korur Fincanci" userId="af9d8275d0abb693" providerId="LiveId" clId="{99E6D199-9CBC-C64E-8173-F7C25B569EE9}" dt="2023-12-16T05:38:01.176" v="539" actId="478"/>
          <ac:picMkLst>
            <pc:docMk/>
            <pc:sldMk cId="4007579740" sldId="314"/>
            <ac:picMk id="5" creationId="{0F772334-D2AD-1D4C-4F61-0C67D69B9A90}"/>
          </ac:picMkLst>
        </pc:picChg>
        <pc:picChg chg="del">
          <ac:chgData name="Sebnem Korur Fincanci" userId="af9d8275d0abb693" providerId="LiveId" clId="{99E6D199-9CBC-C64E-8173-F7C25B569EE9}" dt="2023-12-16T04:54:48.690" v="259" actId="478"/>
          <ac:picMkLst>
            <pc:docMk/>
            <pc:sldMk cId="4007579740" sldId="314"/>
            <ac:picMk id="1026" creationId="{1DDDC12C-DB8F-5B0E-3377-4D79A4F71E67}"/>
          </ac:picMkLst>
        </pc:picChg>
        <pc:picChg chg="add mod">
          <ac:chgData name="Sebnem Korur Fincanci" userId="af9d8275d0abb693" providerId="LiveId" clId="{99E6D199-9CBC-C64E-8173-F7C25B569EE9}" dt="2023-12-16T05:38:03.672" v="540" actId="1076"/>
          <ac:picMkLst>
            <pc:docMk/>
            <pc:sldMk cId="4007579740" sldId="314"/>
            <ac:picMk id="4098" creationId="{634C5263-497B-DA92-6980-446E7C8E47FC}"/>
          </ac:picMkLst>
        </pc:picChg>
      </pc:sldChg>
      <pc:sldChg chg="add">
        <pc:chgData name="Sebnem Korur Fincanci" userId="af9d8275d0abb693" providerId="LiveId" clId="{99E6D199-9CBC-C64E-8173-F7C25B569EE9}" dt="2023-12-16T05:21:09.761" v="500"/>
        <pc:sldMkLst>
          <pc:docMk/>
          <pc:sldMk cId="571527951" sldId="383"/>
        </pc:sldMkLst>
      </pc:sldChg>
      <pc:sldChg chg="add">
        <pc:chgData name="Sebnem Korur Fincanci" userId="af9d8275d0abb693" providerId="LiveId" clId="{99E6D199-9CBC-C64E-8173-F7C25B569EE9}" dt="2023-12-16T05:21:09.761" v="500"/>
        <pc:sldMkLst>
          <pc:docMk/>
          <pc:sldMk cId="3440939169" sldId="397"/>
        </pc:sldMkLst>
      </pc:sldChg>
      <pc:sldChg chg="add">
        <pc:chgData name="Sebnem Korur Fincanci" userId="af9d8275d0abb693" providerId="LiveId" clId="{99E6D199-9CBC-C64E-8173-F7C25B569EE9}" dt="2023-12-16T05:21:09.761" v="500"/>
        <pc:sldMkLst>
          <pc:docMk/>
          <pc:sldMk cId="3373749626" sldId="398"/>
        </pc:sldMkLst>
      </pc:sldChg>
      <pc:sldChg chg="add">
        <pc:chgData name="Sebnem Korur Fincanci" userId="af9d8275d0abb693" providerId="LiveId" clId="{99E6D199-9CBC-C64E-8173-F7C25B569EE9}" dt="2023-12-16T05:21:09.761" v="500"/>
        <pc:sldMkLst>
          <pc:docMk/>
          <pc:sldMk cId="1309196258" sldId="399"/>
        </pc:sldMkLst>
      </pc:sldChg>
      <pc:sldChg chg="addSp modSp mod ord">
        <pc:chgData name="Sebnem Korur Fincanci" userId="af9d8275d0abb693" providerId="LiveId" clId="{99E6D199-9CBC-C64E-8173-F7C25B569EE9}" dt="2023-12-16T04:58:01.969" v="266" actId="113"/>
        <pc:sldMkLst>
          <pc:docMk/>
          <pc:sldMk cId="1368160461" sldId="432"/>
        </pc:sldMkLst>
        <pc:spChg chg="mod">
          <ac:chgData name="Sebnem Korur Fincanci" userId="af9d8275d0abb693" providerId="LiveId" clId="{99E6D199-9CBC-C64E-8173-F7C25B569EE9}" dt="2023-12-16T04:58:01.969" v="266" actId="113"/>
          <ac:spMkLst>
            <pc:docMk/>
            <pc:sldMk cId="1368160461" sldId="432"/>
            <ac:spMk id="3" creationId="{973B8ABE-F491-4947-ABF9-01E18A3FEA38}"/>
          </ac:spMkLst>
        </pc:spChg>
        <pc:spChg chg="add mod">
          <ac:chgData name="Sebnem Korur Fincanci" userId="af9d8275d0abb693" providerId="LiveId" clId="{99E6D199-9CBC-C64E-8173-F7C25B569EE9}" dt="2023-12-16T03:40:14.745" v="90" actId="1035"/>
          <ac:spMkLst>
            <pc:docMk/>
            <pc:sldMk cId="1368160461" sldId="432"/>
            <ac:spMk id="4" creationId="{67C39E0B-A6C0-ADC7-55FB-4A1E0E0E242E}"/>
          </ac:spMkLst>
        </pc:spChg>
      </pc:sldChg>
      <pc:sldChg chg="addSp delSp modSp mod ord delAnim modAnim">
        <pc:chgData name="Sebnem Korur Fincanci" userId="af9d8275d0abb693" providerId="LiveId" clId="{99E6D199-9CBC-C64E-8173-F7C25B569EE9}" dt="2023-12-16T05:18:27.231" v="497" actId="20578"/>
        <pc:sldMkLst>
          <pc:docMk/>
          <pc:sldMk cId="3558035449" sldId="450"/>
        </pc:sldMkLst>
        <pc:spChg chg="mod">
          <ac:chgData name="Sebnem Korur Fincanci" userId="af9d8275d0abb693" providerId="LiveId" clId="{99E6D199-9CBC-C64E-8173-F7C25B569EE9}" dt="2023-12-16T04:54:29.244" v="257" actId="14100"/>
          <ac:spMkLst>
            <pc:docMk/>
            <pc:sldMk cId="3558035449" sldId="450"/>
            <ac:spMk id="2" creationId="{00000000-0000-0000-0000-000000000000}"/>
          </ac:spMkLst>
        </pc:spChg>
        <pc:spChg chg="del mod">
          <ac:chgData name="Sebnem Korur Fincanci" userId="af9d8275d0abb693" providerId="LiveId" clId="{99E6D199-9CBC-C64E-8173-F7C25B569EE9}" dt="2023-12-16T04:53:58.990" v="249" actId="931"/>
          <ac:spMkLst>
            <pc:docMk/>
            <pc:sldMk cId="3558035449" sldId="450"/>
            <ac:spMk id="3" creationId="{00000000-0000-0000-0000-000000000000}"/>
          </ac:spMkLst>
        </pc:spChg>
        <pc:picChg chg="add mod">
          <ac:chgData name="Sebnem Korur Fincanci" userId="af9d8275d0abb693" providerId="LiveId" clId="{99E6D199-9CBC-C64E-8173-F7C25B569EE9}" dt="2023-12-16T04:54:13.394" v="254" actId="14100"/>
          <ac:picMkLst>
            <pc:docMk/>
            <pc:sldMk cId="3558035449" sldId="450"/>
            <ac:picMk id="5" creationId="{8878832E-6051-FEDD-E9A4-34476FFA80E0}"/>
          </ac:picMkLst>
        </pc:picChg>
        <pc:picChg chg="del">
          <ac:chgData name="Sebnem Korur Fincanci" userId="af9d8275d0abb693" providerId="LiveId" clId="{99E6D199-9CBC-C64E-8173-F7C25B569EE9}" dt="2023-12-16T04:53:12.726" v="243" actId="478"/>
          <ac:picMkLst>
            <pc:docMk/>
            <pc:sldMk cId="3558035449" sldId="450"/>
            <ac:picMk id="6" creationId="{EFEA1AE8-A528-43F7-1817-08387F119947}"/>
          </ac:picMkLst>
        </pc:picChg>
        <pc:picChg chg="del">
          <ac:chgData name="Sebnem Korur Fincanci" userId="af9d8275d0abb693" providerId="LiveId" clId="{99E6D199-9CBC-C64E-8173-F7C25B569EE9}" dt="2023-12-16T04:53:09.665" v="242" actId="478"/>
          <ac:picMkLst>
            <pc:docMk/>
            <pc:sldMk cId="3558035449" sldId="450"/>
            <ac:picMk id="8" creationId="{596B9E5D-3E95-EDF2-7D99-6170B396D188}"/>
          </ac:picMkLst>
        </pc:picChg>
        <pc:picChg chg="del">
          <ac:chgData name="Sebnem Korur Fincanci" userId="af9d8275d0abb693" providerId="LiveId" clId="{99E6D199-9CBC-C64E-8173-F7C25B569EE9}" dt="2023-12-16T04:53:14.558" v="244" actId="478"/>
          <ac:picMkLst>
            <pc:docMk/>
            <pc:sldMk cId="3558035449" sldId="450"/>
            <ac:picMk id="10" creationId="{0AAC0C46-B0EF-AE8E-5C59-5416A1AA8E0A}"/>
          </ac:picMkLst>
        </pc:picChg>
        <pc:picChg chg="del">
          <ac:chgData name="Sebnem Korur Fincanci" userId="af9d8275d0abb693" providerId="LiveId" clId="{99E6D199-9CBC-C64E-8173-F7C25B569EE9}" dt="2023-12-16T04:53:09.665" v="242" actId="478"/>
          <ac:picMkLst>
            <pc:docMk/>
            <pc:sldMk cId="3558035449" sldId="450"/>
            <ac:picMk id="12" creationId="{92E6D84F-2F16-22FA-40F3-1F1D2930A7CC}"/>
          </ac:picMkLst>
        </pc:picChg>
      </pc:sldChg>
      <pc:sldChg chg="addSp delSp modSp del mod ord">
        <pc:chgData name="Sebnem Korur Fincanci" userId="af9d8275d0abb693" providerId="LiveId" clId="{99E6D199-9CBC-C64E-8173-F7C25B569EE9}" dt="2023-12-16T05:18:21.433" v="496" actId="2696"/>
        <pc:sldMkLst>
          <pc:docMk/>
          <pc:sldMk cId="1772887869" sldId="452"/>
        </pc:sldMkLst>
        <pc:spChg chg="mod">
          <ac:chgData name="Sebnem Korur Fincanci" userId="af9d8275d0abb693" providerId="LiveId" clId="{99E6D199-9CBC-C64E-8173-F7C25B569EE9}" dt="2023-12-16T04:51:22.831" v="234" actId="20577"/>
          <ac:spMkLst>
            <pc:docMk/>
            <pc:sldMk cId="1772887869" sldId="452"/>
            <ac:spMk id="4" creationId="{3D90A41F-BF13-8890-1B87-F0C12687468B}"/>
          </ac:spMkLst>
        </pc:spChg>
        <pc:picChg chg="del">
          <ac:chgData name="Sebnem Korur Fincanci" userId="af9d8275d0abb693" providerId="LiveId" clId="{99E6D199-9CBC-C64E-8173-F7C25B569EE9}" dt="2023-12-16T04:52:08.944" v="239" actId="478"/>
          <ac:picMkLst>
            <pc:docMk/>
            <pc:sldMk cId="1772887869" sldId="452"/>
            <ac:picMk id="5" creationId="{E97C82C4-A986-050E-79FB-B7DD1EDA4343}"/>
          </ac:picMkLst>
        </pc:picChg>
        <pc:picChg chg="add mod">
          <ac:chgData name="Sebnem Korur Fincanci" userId="af9d8275d0abb693" providerId="LiveId" clId="{99E6D199-9CBC-C64E-8173-F7C25B569EE9}" dt="2023-12-16T04:52:20.302" v="241" actId="14100"/>
          <ac:picMkLst>
            <pc:docMk/>
            <pc:sldMk cId="1772887869" sldId="452"/>
            <ac:picMk id="6" creationId="{6F426B32-5CB8-388C-77FE-838E1D7DF77C}"/>
          </ac:picMkLst>
        </pc:picChg>
      </pc:sldChg>
      <pc:sldChg chg="addSp delSp modSp mod ord modAnim">
        <pc:chgData name="Sebnem Korur Fincanci" userId="af9d8275d0abb693" providerId="LiveId" clId="{99E6D199-9CBC-C64E-8173-F7C25B569EE9}" dt="2023-12-16T05:34:10.023" v="534"/>
        <pc:sldMkLst>
          <pc:docMk/>
          <pc:sldMk cId="794836498" sldId="453"/>
        </pc:sldMkLst>
        <pc:spChg chg="mod">
          <ac:chgData name="Sebnem Korur Fincanci" userId="af9d8275d0abb693" providerId="LiveId" clId="{99E6D199-9CBC-C64E-8173-F7C25B569EE9}" dt="2023-12-16T04:39:31.012" v="213" actId="20577"/>
          <ac:spMkLst>
            <pc:docMk/>
            <pc:sldMk cId="794836498" sldId="453"/>
            <ac:spMk id="2" creationId="{310D8094-C7F7-734A-86A4-76CAFC493FB9}"/>
          </ac:spMkLst>
        </pc:spChg>
        <pc:spChg chg="mod">
          <ac:chgData name="Sebnem Korur Fincanci" userId="af9d8275d0abb693" providerId="LiveId" clId="{99E6D199-9CBC-C64E-8173-F7C25B569EE9}" dt="2023-12-16T04:39:15.639" v="199" actId="1076"/>
          <ac:spMkLst>
            <pc:docMk/>
            <pc:sldMk cId="794836498" sldId="453"/>
            <ac:spMk id="4" creationId="{3D90A41F-BF13-8890-1B87-F0C12687468B}"/>
          </ac:spMkLst>
        </pc:spChg>
        <pc:spChg chg="add del">
          <ac:chgData name="Sebnem Korur Fincanci" userId="af9d8275d0abb693" providerId="LiveId" clId="{99E6D199-9CBC-C64E-8173-F7C25B569EE9}" dt="2023-12-16T04:40:54.679" v="217" actId="478"/>
          <ac:spMkLst>
            <pc:docMk/>
            <pc:sldMk cId="794836498" sldId="453"/>
            <ac:spMk id="5" creationId="{8DB586A1-BDA8-DC23-1FDE-79E7E1DC0BF2}"/>
          </ac:spMkLst>
        </pc:spChg>
        <pc:spChg chg="add mod">
          <ac:chgData name="Sebnem Korur Fincanci" userId="af9d8275d0abb693" providerId="LiveId" clId="{99E6D199-9CBC-C64E-8173-F7C25B569EE9}" dt="2023-12-16T05:32:50.629" v="528" actId="478"/>
          <ac:spMkLst>
            <pc:docMk/>
            <pc:sldMk cId="794836498" sldId="453"/>
            <ac:spMk id="9" creationId="{D60801CF-253C-692A-B3A9-60090D357101}"/>
          </ac:spMkLst>
        </pc:spChg>
        <pc:spChg chg="add mod">
          <ac:chgData name="Sebnem Korur Fincanci" userId="af9d8275d0abb693" providerId="LiveId" clId="{99E6D199-9CBC-C64E-8173-F7C25B569EE9}" dt="2023-12-16T05:33:13.823" v="531" actId="14100"/>
          <ac:spMkLst>
            <pc:docMk/>
            <pc:sldMk cId="794836498" sldId="453"/>
            <ac:spMk id="10" creationId="{26FCCAF3-9EC7-54FE-C331-4879A92FDBED}"/>
          </ac:spMkLst>
        </pc:spChg>
        <pc:picChg chg="del">
          <ac:chgData name="Sebnem Korur Fincanci" userId="af9d8275d0abb693" providerId="LiveId" clId="{99E6D199-9CBC-C64E-8173-F7C25B569EE9}" dt="2023-12-16T05:32:50.629" v="528" actId="478"/>
          <ac:picMkLst>
            <pc:docMk/>
            <pc:sldMk cId="794836498" sldId="453"/>
            <ac:picMk id="6" creationId="{88679886-960D-FA11-134C-DEC75F63DAA1}"/>
          </ac:picMkLst>
        </pc:picChg>
        <pc:picChg chg="add del mod">
          <ac:chgData name="Sebnem Korur Fincanci" userId="af9d8275d0abb693" providerId="LiveId" clId="{99E6D199-9CBC-C64E-8173-F7C25B569EE9}" dt="2023-12-16T05:23:15.016" v="503" actId="478"/>
          <ac:picMkLst>
            <pc:docMk/>
            <pc:sldMk cId="794836498" sldId="453"/>
            <ac:picMk id="7" creationId="{16DEEEDE-49CC-5F58-5141-F0EB8C895DB3}"/>
          </ac:picMkLst>
        </pc:picChg>
        <pc:picChg chg="add mod">
          <ac:chgData name="Sebnem Korur Fincanci" userId="af9d8275d0abb693" providerId="LiveId" clId="{99E6D199-9CBC-C64E-8173-F7C25B569EE9}" dt="2023-12-16T04:40:16.593" v="215" actId="14100"/>
          <ac:picMkLst>
            <pc:docMk/>
            <pc:sldMk cId="794836498" sldId="453"/>
            <ac:picMk id="2050" creationId="{83D23D27-4125-D248-D12C-60BAD3DCBF04}"/>
          </ac:picMkLst>
        </pc:picChg>
        <pc:picChg chg="add mod">
          <ac:chgData name="Sebnem Korur Fincanci" userId="af9d8275d0abb693" providerId="LiveId" clId="{99E6D199-9CBC-C64E-8173-F7C25B569EE9}" dt="2023-12-16T05:32:55.772" v="529" actId="1076"/>
          <ac:picMkLst>
            <pc:docMk/>
            <pc:sldMk cId="794836498" sldId="453"/>
            <ac:picMk id="2052" creationId="{E1FF76EA-AD60-4625-C04E-9F4967D0A56A}"/>
          </ac:picMkLst>
        </pc:picChg>
      </pc:sldChg>
      <pc:sldChg chg="addSp delSp modSp new mod">
        <pc:chgData name="Sebnem Korur Fincanci" userId="af9d8275d0abb693" providerId="LiveId" clId="{99E6D199-9CBC-C64E-8173-F7C25B569EE9}" dt="2023-12-16T04:01:27.942" v="108" actId="14100"/>
        <pc:sldMkLst>
          <pc:docMk/>
          <pc:sldMk cId="3632921824" sldId="454"/>
        </pc:sldMkLst>
        <pc:spChg chg="del mod">
          <ac:chgData name="Sebnem Korur Fincanci" userId="af9d8275d0abb693" providerId="LiveId" clId="{99E6D199-9CBC-C64E-8173-F7C25B569EE9}" dt="2023-12-16T04:01:17.355" v="106" actId="478"/>
          <ac:spMkLst>
            <pc:docMk/>
            <pc:sldMk cId="3632921824" sldId="454"/>
            <ac:spMk id="2" creationId="{2AF16181-629C-850A-2D6C-75F7DB615189}"/>
          </ac:spMkLst>
        </pc:spChg>
        <pc:spChg chg="del">
          <ac:chgData name="Sebnem Korur Fincanci" userId="af9d8275d0abb693" providerId="LiveId" clId="{99E6D199-9CBC-C64E-8173-F7C25B569EE9}" dt="2023-12-16T03:53:56.254" v="95" actId="931"/>
          <ac:spMkLst>
            <pc:docMk/>
            <pc:sldMk cId="3632921824" sldId="454"/>
            <ac:spMk id="3" creationId="{37516CD9-79B1-5A02-94BC-A21D3664ACFE}"/>
          </ac:spMkLst>
        </pc:spChg>
        <pc:spChg chg="del">
          <ac:chgData name="Sebnem Korur Fincanci" userId="af9d8275d0abb693" providerId="LiveId" clId="{99E6D199-9CBC-C64E-8173-F7C25B569EE9}" dt="2023-12-16T03:41:18.615" v="92" actId="478"/>
          <ac:spMkLst>
            <pc:docMk/>
            <pc:sldMk cId="3632921824" sldId="454"/>
            <ac:spMk id="4" creationId="{212F82A8-8DB4-BD79-DCC7-A65AA18508C2}"/>
          </ac:spMkLst>
        </pc:spChg>
        <pc:spChg chg="add del">
          <ac:chgData name="Sebnem Korur Fincanci" userId="af9d8275d0abb693" providerId="LiveId" clId="{99E6D199-9CBC-C64E-8173-F7C25B569EE9}" dt="2023-12-16T03:51:56.052" v="94" actId="22"/>
          <ac:spMkLst>
            <pc:docMk/>
            <pc:sldMk cId="3632921824" sldId="454"/>
            <ac:spMk id="6" creationId="{C4579E83-E9A5-DA8E-56FC-5C297DAE6985}"/>
          </ac:spMkLst>
        </pc:spChg>
        <pc:spChg chg="add mod">
          <ac:chgData name="Sebnem Korur Fincanci" userId="af9d8275d0abb693" providerId="LiveId" clId="{99E6D199-9CBC-C64E-8173-F7C25B569EE9}" dt="2023-12-16T03:56:34.751" v="103" actId="1076"/>
          <ac:spMkLst>
            <pc:docMk/>
            <pc:sldMk cId="3632921824" sldId="454"/>
            <ac:spMk id="10" creationId="{9F6A6A14-CB4B-D353-A96E-7184F36FD9DA}"/>
          </ac:spMkLst>
        </pc:spChg>
        <pc:spChg chg="add del mod">
          <ac:chgData name="Sebnem Korur Fincanci" userId="af9d8275d0abb693" providerId="LiveId" clId="{99E6D199-9CBC-C64E-8173-F7C25B569EE9}" dt="2023-12-16T04:01:21.952" v="107" actId="478"/>
          <ac:spMkLst>
            <pc:docMk/>
            <pc:sldMk cId="3632921824" sldId="454"/>
            <ac:spMk id="12" creationId="{57D8C2B5-5F07-016B-2C68-A5B3A68E59FF}"/>
          </ac:spMkLst>
        </pc:spChg>
        <pc:picChg chg="add mod">
          <ac:chgData name="Sebnem Korur Fincanci" userId="af9d8275d0abb693" providerId="LiveId" clId="{99E6D199-9CBC-C64E-8173-F7C25B569EE9}" dt="2023-12-16T04:01:27.942" v="108" actId="14100"/>
          <ac:picMkLst>
            <pc:docMk/>
            <pc:sldMk cId="3632921824" sldId="454"/>
            <ac:picMk id="8" creationId="{F8C8FD72-1296-78C2-B5CA-814BDB4EF4A5}"/>
          </ac:picMkLst>
        </pc:picChg>
      </pc:sldChg>
      <pc:sldChg chg="addSp delSp modSp new mod ord">
        <pc:chgData name="Sebnem Korur Fincanci" userId="af9d8275d0abb693" providerId="LiveId" clId="{99E6D199-9CBC-C64E-8173-F7C25B569EE9}" dt="2023-12-16T04:58:59.722" v="267" actId="20578"/>
        <pc:sldMkLst>
          <pc:docMk/>
          <pc:sldMk cId="1939840226" sldId="455"/>
        </pc:sldMkLst>
        <pc:spChg chg="mod">
          <ac:chgData name="Sebnem Korur Fincanci" userId="af9d8275d0abb693" providerId="LiveId" clId="{99E6D199-9CBC-C64E-8173-F7C25B569EE9}" dt="2023-12-16T04:44:06.176" v="228" actId="14100"/>
          <ac:spMkLst>
            <pc:docMk/>
            <pc:sldMk cId="1939840226" sldId="455"/>
            <ac:spMk id="2" creationId="{7D8B6080-4674-D133-08A4-349990E275D8}"/>
          </ac:spMkLst>
        </pc:spChg>
        <pc:spChg chg="del">
          <ac:chgData name="Sebnem Korur Fincanci" userId="af9d8275d0abb693" providerId="LiveId" clId="{99E6D199-9CBC-C64E-8173-F7C25B569EE9}" dt="2023-12-16T04:01:47.698" v="111"/>
          <ac:spMkLst>
            <pc:docMk/>
            <pc:sldMk cId="1939840226" sldId="455"/>
            <ac:spMk id="3" creationId="{11F804C5-7987-6F1D-A9EC-91174150BF40}"/>
          </ac:spMkLst>
        </pc:spChg>
        <pc:spChg chg="del">
          <ac:chgData name="Sebnem Korur Fincanci" userId="af9d8275d0abb693" providerId="LiveId" clId="{99E6D199-9CBC-C64E-8173-F7C25B569EE9}" dt="2023-12-16T04:01:43.941" v="110" actId="478"/>
          <ac:spMkLst>
            <pc:docMk/>
            <pc:sldMk cId="1939840226" sldId="455"/>
            <ac:spMk id="4" creationId="{312D8DB5-C939-88D2-713D-1CEB46AA796F}"/>
          </ac:spMkLst>
        </pc:spChg>
        <pc:spChg chg="add del mod">
          <ac:chgData name="Sebnem Korur Fincanci" userId="af9d8275d0abb693" providerId="LiveId" clId="{99E6D199-9CBC-C64E-8173-F7C25B569EE9}" dt="2023-12-16T04:44:12.308" v="229" actId="478"/>
          <ac:spMkLst>
            <pc:docMk/>
            <pc:sldMk cId="1939840226" sldId="455"/>
            <ac:spMk id="5" creationId="{E0FB9579-9C9D-7702-A979-944E954BC2F9}"/>
          </ac:spMkLst>
        </pc:spChg>
        <pc:picChg chg="add mod">
          <ac:chgData name="Sebnem Korur Fincanci" userId="af9d8275d0abb693" providerId="LiveId" clId="{99E6D199-9CBC-C64E-8173-F7C25B569EE9}" dt="2023-12-16T04:44:21.323" v="231" actId="1076"/>
          <ac:picMkLst>
            <pc:docMk/>
            <pc:sldMk cId="1939840226" sldId="455"/>
            <ac:picMk id="7" creationId="{2088A502-D533-10FB-FB40-103D8C8640B8}"/>
          </ac:picMkLst>
        </pc:picChg>
      </pc:sldChg>
      <pc:sldChg chg="delSp modSp new mod ord modAnim">
        <pc:chgData name="Sebnem Korur Fincanci" userId="af9d8275d0abb693" providerId="LiveId" clId="{99E6D199-9CBC-C64E-8173-F7C25B569EE9}" dt="2023-12-16T04:45:50.333" v="232" actId="20578"/>
        <pc:sldMkLst>
          <pc:docMk/>
          <pc:sldMk cId="2362579940" sldId="456"/>
        </pc:sldMkLst>
        <pc:spChg chg="mod">
          <ac:chgData name="Sebnem Korur Fincanci" userId="af9d8275d0abb693" providerId="LiveId" clId="{99E6D199-9CBC-C64E-8173-F7C25B569EE9}" dt="2023-12-16T04:05:13.432" v="151"/>
          <ac:spMkLst>
            <pc:docMk/>
            <pc:sldMk cId="2362579940" sldId="456"/>
            <ac:spMk id="2" creationId="{F3368C6E-8A2C-D92A-8847-676892DF6150}"/>
          </ac:spMkLst>
        </pc:spChg>
        <pc:spChg chg="mod">
          <ac:chgData name="Sebnem Korur Fincanci" userId="af9d8275d0abb693" providerId="LiveId" clId="{99E6D199-9CBC-C64E-8173-F7C25B569EE9}" dt="2023-12-16T04:06:05.820" v="166" actId="20577"/>
          <ac:spMkLst>
            <pc:docMk/>
            <pc:sldMk cId="2362579940" sldId="456"/>
            <ac:spMk id="3" creationId="{CC4B56CD-E9F7-FE1A-36FB-88C9AF36C746}"/>
          </ac:spMkLst>
        </pc:spChg>
        <pc:spChg chg="mod">
          <ac:chgData name="Sebnem Korur Fincanci" userId="af9d8275d0abb693" providerId="LiveId" clId="{99E6D199-9CBC-C64E-8173-F7C25B569EE9}" dt="2023-12-16T04:08:09.914" v="186" actId="255"/>
          <ac:spMkLst>
            <pc:docMk/>
            <pc:sldMk cId="2362579940" sldId="456"/>
            <ac:spMk id="4" creationId="{F918CF9A-597F-9D2E-F3EE-38B9E1F5E680}"/>
          </ac:spMkLst>
        </pc:spChg>
        <pc:spChg chg="del">
          <ac:chgData name="Sebnem Korur Fincanci" userId="af9d8275d0abb693" providerId="LiveId" clId="{99E6D199-9CBC-C64E-8173-F7C25B569EE9}" dt="2023-12-16T04:05:00.646" v="150" actId="478"/>
          <ac:spMkLst>
            <pc:docMk/>
            <pc:sldMk cId="2362579940" sldId="456"/>
            <ac:spMk id="5" creationId="{CBA479CD-B84F-EE06-F485-07724D2687EB}"/>
          </ac:spMkLst>
        </pc:spChg>
      </pc:sldChg>
      <pc:sldChg chg="modSp add mod ord">
        <pc:chgData name="Sebnem Korur Fincanci" userId="af9d8275d0abb693" providerId="LiveId" clId="{99E6D199-9CBC-C64E-8173-F7C25B569EE9}" dt="2023-12-16T05:03:49.886" v="387" actId="15"/>
        <pc:sldMkLst>
          <pc:docMk/>
          <pc:sldMk cId="3913665668" sldId="457"/>
        </pc:sldMkLst>
        <pc:spChg chg="mod">
          <ac:chgData name="Sebnem Korur Fincanci" userId="af9d8275d0abb693" providerId="LiveId" clId="{99E6D199-9CBC-C64E-8173-F7C25B569EE9}" dt="2023-12-16T05:01:55.669" v="333" actId="207"/>
          <ac:spMkLst>
            <pc:docMk/>
            <pc:sldMk cId="3913665668" sldId="457"/>
            <ac:spMk id="2" creationId="{7D8B6080-4674-D133-08A4-349990E275D8}"/>
          </ac:spMkLst>
        </pc:spChg>
        <pc:spChg chg="mod">
          <ac:chgData name="Sebnem Korur Fincanci" userId="af9d8275d0abb693" providerId="LiveId" clId="{99E6D199-9CBC-C64E-8173-F7C25B569EE9}" dt="2023-12-16T05:03:49.886" v="387" actId="15"/>
          <ac:spMkLst>
            <pc:docMk/>
            <pc:sldMk cId="3913665668" sldId="457"/>
            <ac:spMk id="5" creationId="{E0FB9579-9C9D-7702-A979-944E954BC2F9}"/>
          </ac:spMkLst>
        </pc:spChg>
      </pc:sldChg>
      <pc:sldChg chg="modSp add mod">
        <pc:chgData name="Sebnem Korur Fincanci" userId="af9d8275d0abb693" providerId="LiveId" clId="{99E6D199-9CBC-C64E-8173-F7C25B569EE9}" dt="2023-12-16T05:11:46.044" v="461" actId="20577"/>
        <pc:sldMkLst>
          <pc:docMk/>
          <pc:sldMk cId="2936657634" sldId="458"/>
        </pc:sldMkLst>
        <pc:spChg chg="mod">
          <ac:chgData name="Sebnem Korur Fincanci" userId="af9d8275d0abb693" providerId="LiveId" clId="{99E6D199-9CBC-C64E-8173-F7C25B569EE9}" dt="2023-12-16T05:11:46.044" v="461" actId="20577"/>
          <ac:spMkLst>
            <pc:docMk/>
            <pc:sldMk cId="2936657634" sldId="458"/>
            <ac:spMk id="5" creationId="{E0FB9579-9C9D-7702-A979-944E954BC2F9}"/>
          </ac:spMkLst>
        </pc:spChg>
      </pc:sldChg>
      <pc:sldChg chg="modSp add mod">
        <pc:chgData name="Sebnem Korur Fincanci" userId="af9d8275d0abb693" providerId="LiveId" clId="{99E6D199-9CBC-C64E-8173-F7C25B569EE9}" dt="2023-12-16T05:17:08.094" v="495" actId="20577"/>
        <pc:sldMkLst>
          <pc:docMk/>
          <pc:sldMk cId="3292690835" sldId="459"/>
        </pc:sldMkLst>
        <pc:spChg chg="mod">
          <ac:chgData name="Sebnem Korur Fincanci" userId="af9d8275d0abb693" providerId="LiveId" clId="{99E6D199-9CBC-C64E-8173-F7C25B569EE9}" dt="2023-12-16T05:04:17.713" v="389"/>
          <ac:spMkLst>
            <pc:docMk/>
            <pc:sldMk cId="3292690835" sldId="459"/>
            <ac:spMk id="2" creationId="{7D8B6080-4674-D133-08A4-349990E275D8}"/>
          </ac:spMkLst>
        </pc:spChg>
        <pc:spChg chg="mod">
          <ac:chgData name="Sebnem Korur Fincanci" userId="af9d8275d0abb693" providerId="LiveId" clId="{99E6D199-9CBC-C64E-8173-F7C25B569EE9}" dt="2023-12-16T05:17:08.094" v="495" actId="20577"/>
          <ac:spMkLst>
            <pc:docMk/>
            <pc:sldMk cId="3292690835" sldId="459"/>
            <ac:spMk id="5" creationId="{E0FB9579-9C9D-7702-A979-944E954BC2F9}"/>
          </ac:spMkLst>
        </pc:spChg>
      </pc:sldChg>
      <pc:sldChg chg="modSp add mod">
        <pc:chgData name="Sebnem Korur Fincanci" userId="af9d8275d0abb693" providerId="LiveId" clId="{99E6D199-9CBC-C64E-8173-F7C25B569EE9}" dt="2023-12-16T05:13:52.037" v="485" actId="20577"/>
        <pc:sldMkLst>
          <pc:docMk/>
          <pc:sldMk cId="2700235687" sldId="460"/>
        </pc:sldMkLst>
        <pc:spChg chg="mod">
          <ac:chgData name="Sebnem Korur Fincanci" userId="af9d8275d0abb693" providerId="LiveId" clId="{99E6D199-9CBC-C64E-8173-F7C25B569EE9}" dt="2023-12-16T05:13:52.037" v="485" actId="20577"/>
          <ac:spMkLst>
            <pc:docMk/>
            <pc:sldMk cId="2700235687" sldId="460"/>
            <ac:spMk id="5" creationId="{E0FB9579-9C9D-7702-A979-944E954BC2F9}"/>
          </ac:spMkLst>
        </pc:spChg>
      </pc:sldChg>
      <pc:sldChg chg="addSp delSp modSp new mod">
        <pc:chgData name="Sebnem Korur Fincanci" userId="af9d8275d0abb693" providerId="LiveId" clId="{99E6D199-9CBC-C64E-8173-F7C25B569EE9}" dt="2023-12-16T05:24:27.918" v="521" actId="113"/>
        <pc:sldMkLst>
          <pc:docMk/>
          <pc:sldMk cId="533322418" sldId="461"/>
        </pc:sldMkLst>
        <pc:spChg chg="del">
          <ac:chgData name="Sebnem Korur Fincanci" userId="af9d8275d0abb693" providerId="LiveId" clId="{99E6D199-9CBC-C64E-8173-F7C25B569EE9}" dt="2023-12-16T05:23:48.481" v="505" actId="478"/>
          <ac:spMkLst>
            <pc:docMk/>
            <pc:sldMk cId="533322418" sldId="461"/>
            <ac:spMk id="2" creationId="{404AB805-8D42-9986-7FFA-E5758FB09D33}"/>
          </ac:spMkLst>
        </pc:spChg>
        <pc:spChg chg="add mod">
          <ac:chgData name="Sebnem Korur Fincanci" userId="af9d8275d0abb693" providerId="LiveId" clId="{99E6D199-9CBC-C64E-8173-F7C25B569EE9}" dt="2023-12-16T05:24:27.918" v="521" actId="113"/>
          <ac:spMkLst>
            <pc:docMk/>
            <pc:sldMk cId="533322418" sldId="461"/>
            <ac:spMk id="4" creationId="{567FD468-B2E3-1E51-85BE-D05F566FB6BE}"/>
          </ac:spMkLst>
        </pc:spChg>
        <pc:picChg chg="add mod">
          <ac:chgData name="Sebnem Korur Fincanci" userId="af9d8275d0abb693" providerId="LiveId" clId="{99E6D199-9CBC-C64E-8173-F7C25B569EE9}" dt="2023-12-16T05:23:56.539" v="508" actId="1076"/>
          <ac:picMkLst>
            <pc:docMk/>
            <pc:sldMk cId="533322418" sldId="461"/>
            <ac:picMk id="3" creationId="{CCC7B248-4EDF-F2EC-7528-AEEC7BD18322}"/>
          </ac:picMkLst>
        </pc:picChg>
      </pc:sldChg>
      <pc:sldChg chg="add del">
        <pc:chgData name="Sebnem Korur Fincanci" userId="af9d8275d0abb693" providerId="LiveId" clId="{99E6D199-9CBC-C64E-8173-F7C25B569EE9}" dt="2023-12-16T05:34:39.689" v="535" actId="2696"/>
        <pc:sldMkLst>
          <pc:docMk/>
          <pc:sldMk cId="86910261" sldId="46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Kitap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tr-TR"/>
              <a:t>ŞİDDET TÜRÜ</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tr-TR"/>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Sayfa2!$A$1:$A$3</c:f>
              <c:strCache>
                <c:ptCount val="3"/>
                <c:pt idx="0">
                  <c:v>FİZİKSEL</c:v>
                </c:pt>
                <c:pt idx="1">
                  <c:v>SÖZEL</c:v>
                </c:pt>
                <c:pt idx="2">
                  <c:v>FİZİKSEL+SÖZEL</c:v>
                </c:pt>
              </c:strCache>
            </c:strRef>
          </c:cat>
          <c:val>
            <c:numRef>
              <c:f>Sayfa2!$B$1:$B$3</c:f>
              <c:numCache>
                <c:formatCode>General</c:formatCode>
                <c:ptCount val="3"/>
                <c:pt idx="0">
                  <c:v>234</c:v>
                </c:pt>
                <c:pt idx="1">
                  <c:v>9703</c:v>
                </c:pt>
                <c:pt idx="2">
                  <c:v>2004</c:v>
                </c:pt>
              </c:numCache>
            </c:numRef>
          </c:val>
          <c:extLst>
            <c:ext xmlns:c16="http://schemas.microsoft.com/office/drawing/2014/chart" uri="{C3380CC4-5D6E-409C-BE32-E72D297353CC}">
              <c16:uniqueId val="{00000000-1945-BB46-AEAB-1A5732AB6A59}"/>
            </c:ext>
          </c:extLst>
        </c:ser>
        <c:dLbls>
          <c:showLegendKey val="0"/>
          <c:showVal val="0"/>
          <c:showCatName val="0"/>
          <c:showSerName val="0"/>
          <c:showPercent val="0"/>
          <c:showBubbleSize val="0"/>
        </c:dLbls>
        <c:gapWidth val="150"/>
        <c:shape val="box"/>
        <c:axId val="1125450592"/>
        <c:axId val="1117613216"/>
        <c:axId val="0"/>
      </c:bar3DChart>
      <c:catAx>
        <c:axId val="112545059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117613216"/>
        <c:crosses val="autoZero"/>
        <c:auto val="1"/>
        <c:lblAlgn val="ctr"/>
        <c:lblOffset val="100"/>
        <c:noMultiLvlLbl val="0"/>
      </c:catAx>
      <c:valAx>
        <c:axId val="1117613216"/>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125450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kurumlar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0"/>
          <c:order val="0"/>
          <c:spPr>
            <a:solidFill>
              <a:schemeClr val="accent1"/>
            </a:solidFill>
            <a:ln>
              <a:noFill/>
            </a:ln>
            <a:effectLst/>
          </c:spPr>
          <c:invertIfNegative val="0"/>
          <c:cat>
            <c:strRef>
              <c:f>Sayfa3!$A$1:$A$10</c:f>
              <c:strCache>
                <c:ptCount val="10"/>
                <c:pt idx="0">
                  <c:v>devlet hastanesi</c:v>
                </c:pt>
                <c:pt idx="1">
                  <c:v>EAH</c:v>
                </c:pt>
                <c:pt idx="2">
                  <c:v>ASM</c:v>
                </c:pt>
                <c:pt idx="3">
                  <c:v>112</c:v>
                </c:pt>
                <c:pt idx="4">
                  <c:v>ŞH</c:v>
                </c:pt>
                <c:pt idx="5">
                  <c:v>Üniversite SM</c:v>
                </c:pt>
                <c:pt idx="6">
                  <c:v>Ağiz diş</c:v>
                </c:pt>
                <c:pt idx="7">
                  <c:v>idari </c:v>
                </c:pt>
                <c:pt idx="8">
                  <c:v>diğer sağ merk</c:v>
                </c:pt>
                <c:pt idx="9">
                  <c:v>özel sağlık k</c:v>
                </c:pt>
              </c:strCache>
            </c:strRef>
          </c:cat>
          <c:val>
            <c:numRef>
              <c:f>Sayfa3!$B$1:$B$10</c:f>
              <c:numCache>
                <c:formatCode>General</c:formatCode>
                <c:ptCount val="10"/>
                <c:pt idx="0">
                  <c:v>4226</c:v>
                </c:pt>
                <c:pt idx="1">
                  <c:v>2541</c:v>
                </c:pt>
                <c:pt idx="2">
                  <c:v>2096</c:v>
                </c:pt>
                <c:pt idx="3">
                  <c:v>894</c:v>
                </c:pt>
                <c:pt idx="4">
                  <c:v>710</c:v>
                </c:pt>
                <c:pt idx="5">
                  <c:v>701</c:v>
                </c:pt>
                <c:pt idx="6">
                  <c:v>256</c:v>
                </c:pt>
                <c:pt idx="7">
                  <c:v>221</c:v>
                </c:pt>
                <c:pt idx="8">
                  <c:v>174</c:v>
                </c:pt>
                <c:pt idx="9">
                  <c:v>123</c:v>
                </c:pt>
              </c:numCache>
            </c:numRef>
          </c:val>
          <c:extLst>
            <c:ext xmlns:c16="http://schemas.microsoft.com/office/drawing/2014/chart" uri="{C3380CC4-5D6E-409C-BE32-E72D297353CC}">
              <c16:uniqueId val="{00000000-64DB-B948-8067-1D9C2A97904A}"/>
            </c:ext>
          </c:extLst>
        </c:ser>
        <c:dLbls>
          <c:showLegendKey val="0"/>
          <c:showVal val="0"/>
          <c:showCatName val="0"/>
          <c:showSerName val="0"/>
          <c:showPercent val="0"/>
          <c:showBubbleSize val="0"/>
        </c:dLbls>
        <c:gapWidth val="182"/>
        <c:axId val="1118626240"/>
        <c:axId val="1118627472"/>
      </c:barChart>
      <c:catAx>
        <c:axId val="1118626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118627472"/>
        <c:crosses val="autoZero"/>
        <c:auto val="1"/>
        <c:lblAlgn val="ctr"/>
        <c:lblOffset val="100"/>
        <c:noMultiLvlLbl val="0"/>
      </c:catAx>
      <c:valAx>
        <c:axId val="11186274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118626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birimler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18-3F40-BADC-DC048DECB7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E18-3F40-BADC-DC048DECB7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E18-3F40-BADC-DC048DECB7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E18-3F40-BADC-DC048DECB7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E18-3F40-BADC-DC048DECB7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E18-3F40-BADC-DC048DECB70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E18-3F40-BADC-DC048DECB707}"/>
              </c:ext>
            </c:extLst>
          </c:dPt>
          <c:cat>
            <c:strRef>
              <c:f>Sayfa3!$E$1:$E$7</c:f>
              <c:strCache>
                <c:ptCount val="7"/>
                <c:pt idx="0">
                  <c:v>poliklinik</c:v>
                </c:pt>
                <c:pt idx="1">
                  <c:v>acil</c:v>
                </c:pt>
                <c:pt idx="2">
                  <c:v>servisler</c:v>
                </c:pt>
                <c:pt idx="3">
                  <c:v>112/olay yeri</c:v>
                </c:pt>
                <c:pt idx="4">
                  <c:v>tetkik/görünt</c:v>
                </c:pt>
                <c:pt idx="5">
                  <c:v>ameliyat/yb</c:v>
                </c:pt>
                <c:pt idx="6">
                  <c:v>diğer</c:v>
                </c:pt>
              </c:strCache>
            </c:strRef>
          </c:cat>
          <c:val>
            <c:numRef>
              <c:f>Sayfa3!$F$1:$F$7</c:f>
              <c:numCache>
                <c:formatCode>General</c:formatCode>
                <c:ptCount val="7"/>
                <c:pt idx="0">
                  <c:v>3695</c:v>
                </c:pt>
                <c:pt idx="1">
                  <c:v>3440</c:v>
                </c:pt>
                <c:pt idx="2">
                  <c:v>1435</c:v>
                </c:pt>
                <c:pt idx="3">
                  <c:v>835</c:v>
                </c:pt>
                <c:pt idx="4">
                  <c:v>280</c:v>
                </c:pt>
                <c:pt idx="5">
                  <c:v>156</c:v>
                </c:pt>
                <c:pt idx="6">
                  <c:v>2101</c:v>
                </c:pt>
              </c:numCache>
            </c:numRef>
          </c:val>
          <c:extLst>
            <c:ext xmlns:c16="http://schemas.microsoft.com/office/drawing/2014/chart" uri="{C3380CC4-5D6E-409C-BE32-E72D297353CC}">
              <c16:uniqueId val="{0000000E-0E18-3F40-BADC-DC048DECB70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Sayfa3!$I$1:$I$6</cx:f>
        <cx:lvl ptCount="6">
          <cx:pt idx="0">hekim</cx:pt>
          <cx:pt idx="1">hekim d.sp</cx:pt>
          <cx:pt idx="2">sürekli işçi</cx:pt>
          <cx:pt idx="3">idari hizm</cx:pt>
          <cx:pt idx="4">sözleşmeli</cx:pt>
          <cx:pt idx="5">diş hekimi </cx:pt>
        </cx:lvl>
      </cx:strDim>
      <cx:numDim type="val">
        <cx:f>Sayfa3!$J$1:$J$6</cx:f>
        <cx:lvl ptCount="6" formatCode="Genel">
          <cx:pt idx="0">6319</cx:pt>
          <cx:pt idx="1">4585</cx:pt>
          <cx:pt idx="2">1300</cx:pt>
          <cx:pt idx="3">1114</cx:pt>
          <cx:pt idx="4">222</cx:pt>
          <cx:pt idx="5">38</cx:pt>
        </cx:lvl>
      </cx:numDim>
    </cx:data>
  </cx:chartData>
  <cx:chart>
    <cx:title pos="t" align="ctr" overlay="0">
      <cx:tx>
        <cx:txData>
          <cx:v>Sağlık çalışanları</cx:v>
        </cx:txData>
      </cx:tx>
      <cx:txPr>
        <a:bodyPr spcFirstLastPara="1" vertOverflow="ellipsis" horzOverflow="overflow" wrap="square" lIns="0" tIns="0" rIns="0" bIns="0" anchor="ctr" anchorCtr="1"/>
        <a:lstStyle/>
        <a:p>
          <a:pPr algn="ctr" rtl="0">
            <a:defRPr/>
          </a:pPr>
          <a:r>
            <a:rPr lang="tr-TR" sz="1400" b="0" i="0" u="none" strike="noStrike" baseline="0">
              <a:solidFill>
                <a:sysClr val="windowText" lastClr="000000">
                  <a:lumMod val="65000"/>
                  <a:lumOff val="35000"/>
                </a:sysClr>
              </a:solidFill>
              <a:latin typeface="Calibri" panose="020F0502020204030204"/>
            </a:rPr>
            <a:t>Sağlık çalışanları</a:t>
          </a:r>
        </a:p>
      </cx:txPr>
    </cx:title>
    <cx:plotArea>
      <cx:plotAreaRegion>
        <cx:series layoutId="funnel" uniqueId="{9C9F1AFF-24B7-F846-B330-3EE1478134A5}">
          <cx:dataLabels>
            <cx:visibility seriesName="0" categoryName="0" value="1"/>
          </cx:dataLabels>
          <cx:dataId val="0"/>
        </cx:series>
      </cx:plotAreaRegion>
      <cx:axis id="0">
        <cx:catScaling gapWidth="0.0599999987"/>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0F617-9E29-0246-A1C6-98576EA86F61}" type="datetimeFigureOut">
              <a:rPr lang="x-none" smtClean="0"/>
              <a:t>15.12.2023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9F80C-538D-2540-8D09-BD6501009FDE}" type="slidenum">
              <a:rPr lang="x-none" smtClean="0"/>
              <a:t>‹#›</a:t>
            </a:fld>
            <a:endParaRPr lang="x-none"/>
          </a:p>
        </p:txBody>
      </p:sp>
    </p:spTree>
    <p:extLst>
      <p:ext uri="{BB962C8B-B14F-4D97-AF65-F5344CB8AC3E}">
        <p14:creationId xmlns:p14="http://schemas.microsoft.com/office/powerpoint/2010/main" val="280934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C45B-F77C-5D47-8EE7-C0E60C9335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F18A36F1-30B8-C249-A2F2-BAF742709B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7" name="Rectangle 6">
            <a:extLst>
              <a:ext uri="{FF2B5EF4-FFF2-40B4-BE49-F238E27FC236}">
                <a16:creationId xmlns:a16="http://schemas.microsoft.com/office/drawing/2014/main" id="{AAC3FB01-C588-7647-B060-A3352F317C9E}"/>
              </a:ext>
            </a:extLst>
          </p:cNvPr>
          <p:cNvSpPr/>
          <p:nvPr userDrawn="1"/>
        </p:nvSpPr>
        <p:spPr>
          <a:xfrm>
            <a:off x="0" y="0"/>
            <a:ext cx="1401288" cy="207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074" name="Picture 2">
            <a:extLst>
              <a:ext uri="{FF2B5EF4-FFF2-40B4-BE49-F238E27FC236}">
                <a16:creationId xmlns:a16="http://schemas.microsoft.com/office/drawing/2014/main" id="{223A981A-111A-0546-9750-BFFDAFFC75C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95010" y="5401644"/>
            <a:ext cx="1001979" cy="667986"/>
          </a:xfrm>
          <a:prstGeom prst="rect">
            <a:avLst/>
          </a:prstGeom>
          <a:noFill/>
          <a:extLst>
            <a:ext uri="{909E8E84-426E-40DD-AFC4-6F175D3DCCD1}">
              <a14:hiddenFill xmlns:a14="http://schemas.microsoft.com/office/drawing/2010/main">
                <a:solidFill>
                  <a:srgbClr val="FFFFFF"/>
                </a:solidFill>
              </a14:hiddenFill>
            </a:ext>
          </a:extLst>
        </p:spPr>
      </p:pic>
      <p:sp>
        <p:nvSpPr>
          <p:cNvPr id="9" name="Altbilgi Yer Tutucusu 4">
            <a:extLst>
              <a:ext uri="{FF2B5EF4-FFF2-40B4-BE49-F238E27FC236}">
                <a16:creationId xmlns:a16="http://schemas.microsoft.com/office/drawing/2014/main" id="{01A05C3D-A8C8-E14A-A65E-AFBD9A08FDA3}"/>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320878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A3A3-0313-2946-A467-F39B9A82ADE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4DBD4E4-1885-D249-9A79-19A40FCDF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Altbilgi Yer Tutucusu 4">
            <a:extLst>
              <a:ext uri="{FF2B5EF4-FFF2-40B4-BE49-F238E27FC236}">
                <a16:creationId xmlns:a16="http://schemas.microsoft.com/office/drawing/2014/main" id="{AD347EDD-144B-324D-A7A2-5F7F5A30FECE}"/>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10.Ay Değerlendirmesi; 11.01.2021</a:t>
            </a:r>
          </a:p>
        </p:txBody>
      </p:sp>
    </p:spTree>
    <p:extLst>
      <p:ext uri="{BB962C8B-B14F-4D97-AF65-F5344CB8AC3E}">
        <p14:creationId xmlns:p14="http://schemas.microsoft.com/office/powerpoint/2010/main" val="119781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C00FF-7AAC-7D43-AB2B-FBF20127D2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E2AF9F08-AB8B-EC45-B72F-F9448047F3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Altbilgi Yer Tutucusu 4">
            <a:extLst>
              <a:ext uri="{FF2B5EF4-FFF2-40B4-BE49-F238E27FC236}">
                <a16:creationId xmlns:a16="http://schemas.microsoft.com/office/drawing/2014/main" id="{F90546E3-EACD-8847-8DEE-5C4D3493C370}"/>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10.Ay Değerlendirmesi; 11.01.2021</a:t>
            </a:r>
          </a:p>
        </p:txBody>
      </p:sp>
    </p:spTree>
    <p:extLst>
      <p:ext uri="{BB962C8B-B14F-4D97-AF65-F5344CB8AC3E}">
        <p14:creationId xmlns:p14="http://schemas.microsoft.com/office/powerpoint/2010/main" val="216678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482E5-9AD4-8F48-8F8E-394FD59C408E}"/>
              </a:ext>
            </a:extLst>
          </p:cNvPr>
          <p:cNvSpPr>
            <a:spLocks noGrp="1"/>
          </p:cNvSpPr>
          <p:nvPr>
            <p:ph type="title"/>
          </p:nvPr>
        </p:nvSpPr>
        <p:spPr/>
        <p:txBody>
          <a:bodyPr/>
          <a:lstStyle>
            <a:lvl1pPr>
              <a:defRPr b="1">
                <a:latin typeface="+mn-lt"/>
              </a:defRPr>
            </a:lvl1pPr>
          </a:lstStyle>
          <a:p>
            <a:r>
              <a:rPr lang="en-US" dirty="0"/>
              <a:t>Click to edit Master title style</a:t>
            </a:r>
            <a:endParaRPr lang="x-none" dirty="0"/>
          </a:p>
        </p:txBody>
      </p:sp>
      <p:sp>
        <p:nvSpPr>
          <p:cNvPr id="3" name="Content Placeholder 2">
            <a:extLst>
              <a:ext uri="{FF2B5EF4-FFF2-40B4-BE49-F238E27FC236}">
                <a16:creationId xmlns:a16="http://schemas.microsoft.com/office/drawing/2014/main" id="{948C4756-AB86-A84C-BD79-F38814CFCA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13" name="Altbilgi Yer Tutucusu 4">
            <a:extLst>
              <a:ext uri="{FF2B5EF4-FFF2-40B4-BE49-F238E27FC236}">
                <a16:creationId xmlns:a16="http://schemas.microsoft.com/office/drawing/2014/main" id="{D2517B84-510B-1D43-B0B1-370587059BB6}"/>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217503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604C-4EE6-FD4B-BB86-1E9145B4A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C029822-7D04-9B4D-9390-BE978BB22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Altbilgi Yer Tutucusu 4">
            <a:extLst>
              <a:ext uri="{FF2B5EF4-FFF2-40B4-BE49-F238E27FC236}">
                <a16:creationId xmlns:a16="http://schemas.microsoft.com/office/drawing/2014/main" id="{F0D996D7-6DEE-BE48-9065-E19D56A59D81}"/>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305730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6D3D-5E0E-124F-AC5F-946ED3F855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063003FB-EB50-094C-B8C0-5862A7A5BB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AB17FB7E-E0A0-8C47-BB83-879536D857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Altbilgi Yer Tutucusu 4">
            <a:extLst>
              <a:ext uri="{FF2B5EF4-FFF2-40B4-BE49-F238E27FC236}">
                <a16:creationId xmlns:a16="http://schemas.microsoft.com/office/drawing/2014/main" id="{E661C0EF-8F21-1C4E-80CE-F44193388646}"/>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1880691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129D5-E567-A34D-859A-54DE73802DBB}"/>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60D3A4C-936D-BF48-8684-4A86D59A6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0CBF68-69FA-FF4E-B97C-ED0ABA059C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AA6EFFAB-5680-CF48-A169-A78CEAB25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3240D-2FB2-1844-AAAE-976DA0AF4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8" name="Altbilgi Yer Tutucusu 4">
            <a:extLst>
              <a:ext uri="{FF2B5EF4-FFF2-40B4-BE49-F238E27FC236}">
                <a16:creationId xmlns:a16="http://schemas.microsoft.com/office/drawing/2014/main" id="{AA834DA7-5EFA-294D-85CF-25333C693E54}"/>
              </a:ext>
            </a:extLst>
          </p:cNvPr>
          <p:cNvSpPr>
            <a:spLocks noGrp="1"/>
          </p:cNvSpPr>
          <p:nvPr>
            <p:ph type="ftr" sz="quarter" idx="10"/>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184840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21B7-8172-924F-8644-D250E9A9408C}"/>
              </a:ext>
            </a:extLst>
          </p:cNvPr>
          <p:cNvSpPr>
            <a:spLocks noGrp="1"/>
          </p:cNvSpPr>
          <p:nvPr>
            <p:ph type="title"/>
          </p:nvPr>
        </p:nvSpPr>
        <p:spPr>
          <a:xfrm>
            <a:off x="1021278" y="365125"/>
            <a:ext cx="10332521" cy="1325563"/>
          </a:xfrm>
        </p:spPr>
        <p:txBody>
          <a:bodyPr/>
          <a:lstStyle/>
          <a:p>
            <a:r>
              <a:rPr lang="en-US" dirty="0"/>
              <a:t>Click to edit Master title style</a:t>
            </a:r>
            <a:endParaRPr lang="x-none" dirty="0"/>
          </a:p>
        </p:txBody>
      </p:sp>
      <p:sp>
        <p:nvSpPr>
          <p:cNvPr id="4" name="Altbilgi Yer Tutucusu 4">
            <a:extLst>
              <a:ext uri="{FF2B5EF4-FFF2-40B4-BE49-F238E27FC236}">
                <a16:creationId xmlns:a16="http://schemas.microsoft.com/office/drawing/2014/main" id="{27A2CA3C-0596-9343-A919-E4A5E607C8A9}"/>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353124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Altbilgi Yer Tutucusu 4">
            <a:extLst>
              <a:ext uri="{FF2B5EF4-FFF2-40B4-BE49-F238E27FC236}">
                <a16:creationId xmlns:a16="http://schemas.microsoft.com/office/drawing/2014/main" id="{7617479D-89C2-AD45-BE50-9423D52F79BA}"/>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84775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EFD4-BC4A-E449-8663-259820FFE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78F97FC7-3EA1-F542-B2B7-37B375F50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4E14A4D3-D6F4-3C4B-8532-194188AEE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Altbilgi Yer Tutucusu 4">
            <a:extLst>
              <a:ext uri="{FF2B5EF4-FFF2-40B4-BE49-F238E27FC236}">
                <a16:creationId xmlns:a16="http://schemas.microsoft.com/office/drawing/2014/main" id="{8FBC3840-2FEB-DA4B-B9FC-B2AE4325789E}"/>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415666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DF8F2A-E9C3-E34B-B9A2-0DD9393515ED}"/>
              </a:ext>
            </a:extLst>
          </p:cNvPr>
          <p:cNvSpPr/>
          <p:nvPr userDrawn="1"/>
        </p:nvSpPr>
        <p:spPr>
          <a:xfrm>
            <a:off x="0" y="0"/>
            <a:ext cx="12192000" cy="2757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pic>
        <p:nvPicPr>
          <p:cNvPr id="8" name="Picture 7" descr="A picture containing background pattern&#10;&#10;Description automatically generated">
            <a:extLst>
              <a:ext uri="{FF2B5EF4-FFF2-40B4-BE49-F238E27FC236}">
                <a16:creationId xmlns:a16="http://schemas.microsoft.com/office/drawing/2014/main" id="{E69A1B31-63D7-6B4E-AA6D-007AEBFA2B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0010" y="1256479"/>
            <a:ext cx="6172201" cy="4598277"/>
          </a:xfrm>
          <a:prstGeom prst="rect">
            <a:avLst/>
          </a:prstGeom>
        </p:spPr>
      </p:pic>
      <p:sp>
        <p:nvSpPr>
          <p:cNvPr id="2" name="Title 1">
            <a:extLst>
              <a:ext uri="{FF2B5EF4-FFF2-40B4-BE49-F238E27FC236}">
                <a16:creationId xmlns:a16="http://schemas.microsoft.com/office/drawing/2014/main" id="{DCA2B843-D8CE-4A45-BB55-B3FDA78EDE2E}"/>
              </a:ext>
            </a:extLst>
          </p:cNvPr>
          <p:cNvSpPr>
            <a:spLocks noGrp="1"/>
          </p:cNvSpPr>
          <p:nvPr>
            <p:ph type="title"/>
          </p:nvPr>
        </p:nvSpPr>
        <p:spPr>
          <a:xfrm>
            <a:off x="931720" y="2248496"/>
            <a:ext cx="3698168" cy="1234966"/>
          </a:xfrm>
        </p:spPr>
        <p:txBody>
          <a:bodyPr anchor="ctr" anchorCtr="0"/>
          <a:lstStyle>
            <a:lvl1pPr>
              <a:defRPr sz="3200"/>
            </a:lvl1pPr>
          </a:lstStyle>
          <a:p>
            <a:r>
              <a:rPr lang="en-US" dirty="0"/>
              <a:t>Click to edit Master title style</a:t>
            </a:r>
            <a:endParaRPr lang="x-none" dirty="0"/>
          </a:p>
        </p:txBody>
      </p:sp>
      <p:pic>
        <p:nvPicPr>
          <p:cNvPr id="13" name="Picture 12">
            <a:extLst>
              <a:ext uri="{FF2B5EF4-FFF2-40B4-BE49-F238E27FC236}">
                <a16:creationId xmlns:a16="http://schemas.microsoft.com/office/drawing/2014/main" id="{C211CFA5-025F-5447-ACE4-AB190CBD678D}"/>
              </a:ext>
            </a:extLst>
          </p:cNvPr>
          <p:cNvPicPr>
            <a:picLocks noChangeAspect="1"/>
          </p:cNvPicPr>
          <p:nvPr userDrawn="1"/>
        </p:nvPicPr>
        <p:blipFill>
          <a:blip r:embed="rId3"/>
          <a:stretch>
            <a:fillRect/>
          </a:stretch>
        </p:blipFill>
        <p:spPr>
          <a:xfrm>
            <a:off x="15732" y="2194034"/>
            <a:ext cx="876300" cy="1371600"/>
          </a:xfrm>
          <a:prstGeom prst="rect">
            <a:avLst/>
          </a:prstGeom>
        </p:spPr>
      </p:pic>
      <p:sp>
        <p:nvSpPr>
          <p:cNvPr id="14" name="Rectangle 13">
            <a:extLst>
              <a:ext uri="{FF2B5EF4-FFF2-40B4-BE49-F238E27FC236}">
                <a16:creationId xmlns:a16="http://schemas.microsoft.com/office/drawing/2014/main" id="{586A0460-FEB3-394C-8A83-24EC8BA514E6}"/>
              </a:ext>
            </a:extLst>
          </p:cNvPr>
          <p:cNvSpPr/>
          <p:nvPr userDrawn="1"/>
        </p:nvSpPr>
        <p:spPr>
          <a:xfrm>
            <a:off x="5181600" y="415420"/>
            <a:ext cx="6172200" cy="5439336"/>
          </a:xfrm>
          <a:prstGeom prst="rect">
            <a:avLst/>
          </a:prstGeom>
          <a:solidFill>
            <a:schemeClr val="accent1">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x-none" dirty="0"/>
          </a:p>
        </p:txBody>
      </p:sp>
      <p:sp>
        <p:nvSpPr>
          <p:cNvPr id="10" name="Text Placeholder 3">
            <a:extLst>
              <a:ext uri="{FF2B5EF4-FFF2-40B4-BE49-F238E27FC236}">
                <a16:creationId xmlns:a16="http://schemas.microsoft.com/office/drawing/2014/main" id="{28003643-DD32-A941-B611-A9776466D958}"/>
              </a:ext>
            </a:extLst>
          </p:cNvPr>
          <p:cNvSpPr>
            <a:spLocks noGrp="1"/>
          </p:cNvSpPr>
          <p:nvPr>
            <p:ph type="body" sz="half" idx="2"/>
          </p:nvPr>
        </p:nvSpPr>
        <p:spPr>
          <a:xfrm>
            <a:off x="5569527" y="754885"/>
            <a:ext cx="5417129" cy="3551643"/>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Slayt Numarası Yer Tutucusu 5">
            <a:extLst>
              <a:ext uri="{FF2B5EF4-FFF2-40B4-BE49-F238E27FC236}">
                <a16:creationId xmlns:a16="http://schemas.microsoft.com/office/drawing/2014/main" id="{28DF8829-A0EE-3F4E-9F2E-D9D18083B03D}"/>
              </a:ext>
            </a:extLst>
          </p:cNvPr>
          <p:cNvSpPr txBox="1">
            <a:spLocks/>
          </p:cNvSpPr>
          <p:nvPr userDrawn="1"/>
        </p:nvSpPr>
        <p:spPr>
          <a:xfrm>
            <a:off x="11625943" y="6492875"/>
            <a:ext cx="345373" cy="273174"/>
          </a:xfrm>
          <a:prstGeom prst="rect">
            <a:avLst/>
          </a:prstGeom>
          <a:solidFill>
            <a:srgbClr val="C00000">
              <a:alpha val="50000"/>
            </a:srgbClr>
          </a:solidFill>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48B812-DC3D-4AEF-ACEE-B511DEAADBA0}" type="slidenum">
              <a:rPr lang="tr-TR" sz="1400" smtClean="0">
                <a:solidFill>
                  <a:schemeClr val="bg1"/>
                </a:solidFill>
              </a:rPr>
              <a:pPr algn="r"/>
              <a:t>‹#›</a:t>
            </a:fld>
            <a:endParaRPr lang="tr-TR" sz="1400" dirty="0">
              <a:solidFill>
                <a:schemeClr val="bg1"/>
              </a:solidFill>
            </a:endParaRPr>
          </a:p>
        </p:txBody>
      </p:sp>
      <p:sp>
        <p:nvSpPr>
          <p:cNvPr id="11" name="Altbilgi Yer Tutucusu 4">
            <a:extLst>
              <a:ext uri="{FF2B5EF4-FFF2-40B4-BE49-F238E27FC236}">
                <a16:creationId xmlns:a16="http://schemas.microsoft.com/office/drawing/2014/main" id="{9131A5B4-78D0-F64F-9216-885D1624CE04}"/>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1.Yıl Değerlendirmesi; 11.03.2021</a:t>
            </a:r>
          </a:p>
        </p:txBody>
      </p:sp>
    </p:spTree>
    <p:extLst>
      <p:ext uri="{BB962C8B-B14F-4D97-AF65-F5344CB8AC3E}">
        <p14:creationId xmlns:p14="http://schemas.microsoft.com/office/powerpoint/2010/main" val="372809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6FB09219-F7E9-D04C-B587-856918994AB0}"/>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4782057"/>
            <a:ext cx="12192000" cy="2075944"/>
          </a:xfrm>
          <a:prstGeom prst="rect">
            <a:avLst/>
          </a:prstGeom>
        </p:spPr>
      </p:pic>
      <p:pic>
        <p:nvPicPr>
          <p:cNvPr id="11" name="Picture 10">
            <a:extLst>
              <a:ext uri="{FF2B5EF4-FFF2-40B4-BE49-F238E27FC236}">
                <a16:creationId xmlns:a16="http://schemas.microsoft.com/office/drawing/2014/main" id="{90555CF1-CA8C-0D48-9165-C38CD2AB9F2A}"/>
              </a:ext>
            </a:extLst>
          </p:cNvPr>
          <p:cNvPicPr>
            <a:picLocks noChangeAspect="1"/>
          </p:cNvPicPr>
          <p:nvPr userDrawn="1"/>
        </p:nvPicPr>
        <p:blipFill>
          <a:blip r:embed="rId14"/>
          <a:stretch>
            <a:fillRect/>
          </a:stretch>
        </p:blipFill>
        <p:spPr>
          <a:xfrm>
            <a:off x="84611" y="365125"/>
            <a:ext cx="876300" cy="1371600"/>
          </a:xfrm>
          <a:prstGeom prst="rect">
            <a:avLst/>
          </a:prstGeom>
        </p:spPr>
      </p:pic>
      <p:sp>
        <p:nvSpPr>
          <p:cNvPr id="2" name="Title Placeholder 1">
            <a:extLst>
              <a:ext uri="{FF2B5EF4-FFF2-40B4-BE49-F238E27FC236}">
                <a16:creationId xmlns:a16="http://schemas.microsoft.com/office/drawing/2014/main" id="{92D6FAC6-A2EC-3C47-AC00-E008CCE02496}"/>
              </a:ext>
            </a:extLst>
          </p:cNvPr>
          <p:cNvSpPr>
            <a:spLocks noGrp="1"/>
          </p:cNvSpPr>
          <p:nvPr>
            <p:ph type="title"/>
          </p:nvPr>
        </p:nvSpPr>
        <p:spPr>
          <a:xfrm>
            <a:off x="1080654" y="365125"/>
            <a:ext cx="10273145" cy="1325563"/>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CBCAE58B-B5D9-D04A-8B4C-B8BF50DE6ECF}"/>
              </a:ext>
            </a:extLst>
          </p:cNvPr>
          <p:cNvSpPr>
            <a:spLocks noGrp="1"/>
          </p:cNvSpPr>
          <p:nvPr>
            <p:ph type="body" idx="1"/>
          </p:nvPr>
        </p:nvSpPr>
        <p:spPr>
          <a:xfrm>
            <a:off x="1080654" y="1825625"/>
            <a:ext cx="1027314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12" name="Altbilgi Yer Tutucusu 4">
            <a:extLst>
              <a:ext uri="{FF2B5EF4-FFF2-40B4-BE49-F238E27FC236}">
                <a16:creationId xmlns:a16="http://schemas.microsoft.com/office/drawing/2014/main" id="{A80E0E01-C4FA-E542-B30A-55834D93CFF9}"/>
              </a:ext>
            </a:extLst>
          </p:cNvPr>
          <p:cNvSpPr>
            <a:spLocks noGrp="1"/>
          </p:cNvSpPr>
          <p:nvPr>
            <p:ph type="ftr" sz="quarter" idx="3"/>
          </p:nvPr>
        </p:nvSpPr>
        <p:spPr>
          <a:xfrm>
            <a:off x="194872" y="6492875"/>
            <a:ext cx="4676931" cy="262328"/>
          </a:xfrm>
          <a:prstGeom prst="rect">
            <a:avLst/>
          </a:prstGeom>
          <a:solidFill>
            <a:schemeClr val="accent1">
              <a:alpha val="45000"/>
            </a:schemeClr>
          </a:solidFill>
        </p:spPr>
        <p:txBody>
          <a:bodyPr anchor="ctr" anchorCtr="0"/>
          <a:lstStyle>
            <a:lvl1pPr>
              <a:defRPr sz="1400">
                <a:solidFill>
                  <a:schemeClr val="bg1"/>
                </a:solidFill>
              </a:defRPr>
            </a:lvl1pPr>
          </a:lstStyle>
          <a:p>
            <a:r>
              <a:rPr lang="tr-TR" dirty="0"/>
              <a:t>TTB COVID-19 </a:t>
            </a:r>
            <a:r>
              <a:rPr lang="tr-TR" dirty="0" err="1"/>
              <a:t>Pandemisi</a:t>
            </a:r>
            <a:r>
              <a:rPr lang="tr-TR" dirty="0"/>
              <a:t> 10.Ay Değerlendirmesi; 11.01.2021</a:t>
            </a:r>
          </a:p>
        </p:txBody>
      </p:sp>
      <p:sp>
        <p:nvSpPr>
          <p:cNvPr id="13" name="Slayt Numarası Yer Tutucusu 5">
            <a:extLst>
              <a:ext uri="{FF2B5EF4-FFF2-40B4-BE49-F238E27FC236}">
                <a16:creationId xmlns:a16="http://schemas.microsoft.com/office/drawing/2014/main" id="{FD278716-28C0-594D-9AAA-871AF6665DDA}"/>
              </a:ext>
            </a:extLst>
          </p:cNvPr>
          <p:cNvSpPr txBox="1">
            <a:spLocks/>
          </p:cNvSpPr>
          <p:nvPr userDrawn="1"/>
        </p:nvSpPr>
        <p:spPr>
          <a:xfrm>
            <a:off x="11353799" y="6503721"/>
            <a:ext cx="617517" cy="262328"/>
          </a:xfrm>
          <a:prstGeom prst="rect">
            <a:avLst/>
          </a:prstGeom>
          <a:solidFill>
            <a:srgbClr val="C00000">
              <a:alpha val="50000"/>
            </a:srgbClr>
          </a:solidFill>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48B812-DC3D-4AEF-ACEE-B511DEAADBA0}" type="slidenum">
              <a:rPr lang="tr-TR" sz="1400" smtClean="0">
                <a:solidFill>
                  <a:schemeClr val="bg1"/>
                </a:solidFill>
              </a:rPr>
              <a:pPr algn="r"/>
              <a:t>‹#›</a:t>
            </a:fld>
            <a:endParaRPr lang="tr-TR" sz="1400" dirty="0">
              <a:solidFill>
                <a:schemeClr val="bg1"/>
              </a:solidFill>
            </a:endParaRPr>
          </a:p>
        </p:txBody>
      </p:sp>
    </p:spTree>
    <p:extLst>
      <p:ext uri="{BB962C8B-B14F-4D97-AF65-F5344CB8AC3E}">
        <p14:creationId xmlns:p14="http://schemas.microsoft.com/office/powerpoint/2010/main" val="40157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microsoft.com/office/2014/relationships/chartEx" Target="../charts/chartEx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024962" y="2235200"/>
            <a:ext cx="6780765" cy="2387600"/>
          </a:xfrm>
        </p:spPr>
        <p:txBody>
          <a:bodyPr>
            <a:noAutofit/>
          </a:bodyPr>
          <a:lstStyle/>
          <a:p>
            <a:pPr>
              <a:lnSpc>
                <a:spcPct val="100000"/>
              </a:lnSpc>
            </a:pPr>
            <a:br>
              <a:rPr lang="tr-TR" sz="4400" dirty="0">
                <a:solidFill>
                  <a:srgbClr val="C00000"/>
                </a:solidFill>
              </a:rPr>
            </a:br>
            <a:endParaRPr lang="tr-TR" sz="4400" b="1" dirty="0">
              <a:solidFill>
                <a:srgbClr val="C00000"/>
              </a:solidFill>
              <a:latin typeface="+mn-lt"/>
            </a:endParaRPr>
          </a:p>
        </p:txBody>
      </p:sp>
      <p:sp>
        <p:nvSpPr>
          <p:cNvPr id="3" name="Alt Başlık 2"/>
          <p:cNvSpPr>
            <a:spLocks noGrp="1"/>
          </p:cNvSpPr>
          <p:nvPr>
            <p:ph type="subTitle" idx="1"/>
          </p:nvPr>
        </p:nvSpPr>
        <p:spPr>
          <a:xfrm>
            <a:off x="1109382" y="4786094"/>
            <a:ext cx="9897035" cy="1230148"/>
          </a:xfrm>
        </p:spPr>
        <p:txBody>
          <a:bodyPr>
            <a:normAutofit/>
          </a:bodyPr>
          <a:lstStyle/>
          <a:p>
            <a:r>
              <a:rPr lang="tr-TR" sz="3600" b="1" dirty="0"/>
              <a:t>Türk Tabipleri Birliği</a:t>
            </a:r>
          </a:p>
        </p:txBody>
      </p:sp>
      <p:sp>
        <p:nvSpPr>
          <p:cNvPr id="7" name="Altbilgi Yer Tutucusu 4">
            <a:extLst>
              <a:ext uri="{FF2B5EF4-FFF2-40B4-BE49-F238E27FC236}">
                <a16:creationId xmlns:a16="http://schemas.microsoft.com/office/drawing/2014/main" id="{E6FB718A-C389-5649-BB16-5CAF214E36DC}"/>
              </a:ext>
            </a:extLst>
          </p:cNvPr>
          <p:cNvSpPr txBox="1">
            <a:spLocks/>
          </p:cNvSpPr>
          <p:nvPr/>
        </p:nvSpPr>
        <p:spPr>
          <a:xfrm>
            <a:off x="194872" y="6492875"/>
            <a:ext cx="4676931" cy="262328"/>
          </a:xfrm>
          <a:prstGeom prst="rect">
            <a:avLst/>
          </a:prstGeom>
          <a:solidFill>
            <a:schemeClr val="accent1">
              <a:alpha val="45000"/>
            </a:schemeClr>
          </a:solidFill>
        </p:spPr>
        <p:txBody>
          <a:bodyPr anchor="ctr" anchorCtr="0"/>
          <a:lstStyle>
            <a:defPPr>
              <a:defRPr lang="x-none"/>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 16 ARALIK 2023</a:t>
            </a:r>
          </a:p>
        </p:txBody>
      </p:sp>
      <p:pic>
        <p:nvPicPr>
          <p:cNvPr id="5" name="Picture 2">
            <a:extLst>
              <a:ext uri="{FF2B5EF4-FFF2-40B4-BE49-F238E27FC236}">
                <a16:creationId xmlns:a16="http://schemas.microsoft.com/office/drawing/2014/main" id="{B6262FF7-30BE-2F43-11C7-88DB41A6C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990" y="2951874"/>
            <a:ext cx="3440768" cy="2295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83928F7-6895-667B-E23D-1646C865D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94" y="255110"/>
            <a:ext cx="3144404" cy="4449337"/>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3FD65E6B-9F31-628A-FEE0-C0F5392EB750}"/>
              </a:ext>
            </a:extLst>
          </p:cNvPr>
          <p:cNvSpPr txBox="1"/>
          <p:nvPr/>
        </p:nvSpPr>
        <p:spPr>
          <a:xfrm>
            <a:off x="4254120" y="949366"/>
            <a:ext cx="6094140" cy="1446550"/>
          </a:xfrm>
          <a:prstGeom prst="rect">
            <a:avLst/>
          </a:prstGeom>
          <a:noFill/>
        </p:spPr>
        <p:txBody>
          <a:bodyPr wrap="square">
            <a:spAutoFit/>
          </a:bodyPr>
          <a:lstStyle/>
          <a:p>
            <a:pPr algn="ctr"/>
            <a:r>
              <a:rPr lang="tr-TR" sz="4400" b="1" dirty="0">
                <a:solidFill>
                  <a:srgbClr val="FF0000"/>
                </a:solidFill>
              </a:rPr>
              <a:t>Türkiye Sağlık Ortamı ve TTB Gündemi</a:t>
            </a:r>
          </a:p>
        </p:txBody>
      </p:sp>
    </p:spTree>
    <p:extLst>
      <p:ext uri="{BB962C8B-B14F-4D97-AF65-F5344CB8AC3E}">
        <p14:creationId xmlns:p14="http://schemas.microsoft.com/office/powerpoint/2010/main" val="353675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1084242" y="285749"/>
            <a:ext cx="10631508" cy="1244483"/>
          </a:xfrm>
        </p:spPr>
        <p:txBody>
          <a:bodyPr anchor="b">
            <a:normAutofit/>
          </a:bodyPr>
          <a:lstStyle/>
          <a:p>
            <a:endParaRPr lang="tr-TR" dirty="0"/>
          </a:p>
        </p:txBody>
      </p:sp>
      <p:pic>
        <p:nvPicPr>
          <p:cNvPr id="5" name="İçerik Yer Tutucusu 4" descr="metin, ekran görüntüsü, sayı, numara, yazı tipi içeren bir resim&#10;&#10;Açıklama otomatik olarak oluşturuldu">
            <a:extLst>
              <a:ext uri="{FF2B5EF4-FFF2-40B4-BE49-F238E27FC236}">
                <a16:creationId xmlns:a16="http://schemas.microsoft.com/office/drawing/2014/main" id="{8878832E-6051-FEDD-E9A4-34476FFA80E0}"/>
              </a:ext>
            </a:extLst>
          </p:cNvPr>
          <p:cNvPicPr>
            <a:picLocks noGrp="1" noChangeAspect="1"/>
          </p:cNvPicPr>
          <p:nvPr>
            <p:ph idx="1"/>
          </p:nvPr>
        </p:nvPicPr>
        <p:blipFill>
          <a:blip r:embed="rId2"/>
          <a:stretch>
            <a:fillRect/>
          </a:stretch>
        </p:blipFill>
        <p:spPr>
          <a:xfrm>
            <a:off x="1285874" y="1557339"/>
            <a:ext cx="9503507" cy="5014912"/>
          </a:xfrm>
        </p:spPr>
      </p:pic>
      <p:grpSp>
        <p:nvGrpSpPr>
          <p:cNvPr id="30" name="Group 29">
            <a:extLst>
              <a:ext uri="{FF2B5EF4-FFF2-40B4-BE49-F238E27FC236}">
                <a16:creationId xmlns:a16="http://schemas.microsoft.com/office/drawing/2014/main" id="{360ABAB5-F0ED-1EAD-3BE4-2CA2485A67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1" name="Rectangle 30">
              <a:extLst>
                <a:ext uri="{FF2B5EF4-FFF2-40B4-BE49-F238E27FC236}">
                  <a16:creationId xmlns:a16="http://schemas.microsoft.com/office/drawing/2014/main" id="{0F9A1F85-4AEF-5F2B-A14D-CAE562605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4025C00-5FFF-746D-078E-2A2A5DFE4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60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8035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0D8094-C7F7-734A-86A4-76CAFC493FB9}"/>
              </a:ext>
            </a:extLst>
          </p:cNvPr>
          <p:cNvSpPr>
            <a:spLocks noGrp="1"/>
          </p:cNvSpPr>
          <p:nvPr>
            <p:ph type="title"/>
          </p:nvPr>
        </p:nvSpPr>
        <p:spPr/>
        <p:txBody>
          <a:bodyPr/>
          <a:lstStyle/>
          <a:p>
            <a:r>
              <a:rPr lang="tr-TR" dirty="0"/>
              <a:t>AKADEMİK ORTAM</a:t>
            </a:r>
          </a:p>
        </p:txBody>
      </p:sp>
      <p:sp>
        <p:nvSpPr>
          <p:cNvPr id="4" name="İçerik Yer Tutucusu 2">
            <a:extLst>
              <a:ext uri="{FF2B5EF4-FFF2-40B4-BE49-F238E27FC236}">
                <a16:creationId xmlns:a16="http://schemas.microsoft.com/office/drawing/2014/main" id="{3D90A41F-BF13-8890-1B87-F0C12687468B}"/>
              </a:ext>
            </a:extLst>
          </p:cNvPr>
          <p:cNvSpPr txBox="1">
            <a:spLocks/>
          </p:cNvSpPr>
          <p:nvPr/>
        </p:nvSpPr>
        <p:spPr>
          <a:xfrm>
            <a:off x="1091946" y="1488121"/>
            <a:ext cx="5015346" cy="45259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tr-TR" b="0" i="0" dirty="0">
                <a:solidFill>
                  <a:srgbClr val="0F1419"/>
                </a:solidFill>
                <a:effectLst/>
                <a:latin typeface="TwitterChirp"/>
              </a:rPr>
              <a:t>YÖK'ün akademik atama ve yükseltilme yönetmeliğine göre akademik "ilana başvuru koşulu olarak adayların lisansüstü tez veya uzmanlık tezi adlarının bir kısmı veya tamamı yazılamayacağı gibi ilanda sadece belirli bir adayı tanımlayan özel şartlara da yer verilemez.” Bu değişiklik kişiye özel ilanların artması üzerine 2021'de yapıldı. </a:t>
            </a:r>
            <a:endParaRPr lang="tr-TR" sz="2000" dirty="0"/>
          </a:p>
        </p:txBody>
      </p:sp>
      <p:pic>
        <p:nvPicPr>
          <p:cNvPr id="2050" name="Picture 2" descr="Image">
            <a:extLst>
              <a:ext uri="{FF2B5EF4-FFF2-40B4-BE49-F238E27FC236}">
                <a16:creationId xmlns:a16="http://schemas.microsoft.com/office/drawing/2014/main" id="{83D23D27-4125-D248-D12C-60BAD3DCB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788" y="517525"/>
            <a:ext cx="5318212"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E1FF76EA-AD60-4625-C04E-9F4967D0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24" y="3020379"/>
            <a:ext cx="10515600" cy="2349500"/>
          </a:xfrm>
          <a:prstGeom prst="rect">
            <a:avLst/>
          </a:prstGeom>
          <a:noFill/>
          <a:extLst>
            <a:ext uri="{909E8E84-426E-40DD-AFC4-6F175D3DCCD1}">
              <a14:hiddenFill xmlns:a14="http://schemas.microsoft.com/office/drawing/2010/main">
                <a:solidFill>
                  <a:srgbClr val="FFFFFF"/>
                </a:solidFill>
              </a14:hiddenFill>
            </a:ext>
          </a:extLst>
        </p:spPr>
      </p:pic>
      <p:sp>
        <p:nvSpPr>
          <p:cNvPr id="9" name="İçerik Yer Tutucusu 8">
            <a:extLst>
              <a:ext uri="{FF2B5EF4-FFF2-40B4-BE49-F238E27FC236}">
                <a16:creationId xmlns:a16="http://schemas.microsoft.com/office/drawing/2014/main" id="{D60801CF-253C-692A-B3A9-60090D357101}"/>
              </a:ext>
            </a:extLst>
          </p:cNvPr>
          <p:cNvSpPr>
            <a:spLocks noGrp="1"/>
          </p:cNvSpPr>
          <p:nvPr>
            <p:ph sz="half" idx="1"/>
          </p:nvPr>
        </p:nvSpPr>
        <p:spPr/>
        <p:txBody>
          <a:bodyPr/>
          <a:lstStyle/>
          <a:p>
            <a:endParaRPr lang="tr-TR"/>
          </a:p>
        </p:txBody>
      </p:sp>
      <p:sp>
        <p:nvSpPr>
          <p:cNvPr id="10" name="Halka 9">
            <a:extLst>
              <a:ext uri="{FF2B5EF4-FFF2-40B4-BE49-F238E27FC236}">
                <a16:creationId xmlns:a16="http://schemas.microsoft.com/office/drawing/2014/main" id="{26FCCAF3-9EC7-54FE-C331-4879A92FDBED}"/>
              </a:ext>
            </a:extLst>
          </p:cNvPr>
          <p:cNvSpPr/>
          <p:nvPr/>
        </p:nvSpPr>
        <p:spPr>
          <a:xfrm>
            <a:off x="9301163" y="3751102"/>
            <a:ext cx="1643062" cy="678023"/>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79483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nkara Keçiören'de Sağlık Çalışanlarının Barikat Kurduğu Anlar Sosyal  Medyanın Gündeminde">
            <a:extLst>
              <a:ext uri="{FF2B5EF4-FFF2-40B4-BE49-F238E27FC236}">
                <a16:creationId xmlns:a16="http://schemas.microsoft.com/office/drawing/2014/main" id="{CCC7B248-4EDF-F2EC-7528-AEEC7BD18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2169139"/>
            <a:ext cx="7277459" cy="363873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567FD468-B2E3-1E51-85BE-D05F566FB6BE}"/>
              </a:ext>
            </a:extLst>
          </p:cNvPr>
          <p:cNvSpPr txBox="1"/>
          <p:nvPr/>
        </p:nvSpPr>
        <p:spPr>
          <a:xfrm>
            <a:off x="5173423" y="726965"/>
            <a:ext cx="1713931" cy="707886"/>
          </a:xfrm>
          <a:prstGeom prst="rect">
            <a:avLst/>
          </a:prstGeom>
          <a:noFill/>
        </p:spPr>
        <p:txBody>
          <a:bodyPr wrap="none" rtlCol="0">
            <a:spAutoFit/>
          </a:bodyPr>
          <a:lstStyle/>
          <a:p>
            <a:r>
              <a:rPr lang="tr-TR" sz="4000" b="1" dirty="0">
                <a:solidFill>
                  <a:srgbClr val="FF0000"/>
                </a:solidFill>
              </a:rPr>
              <a:t>ŞİDDET</a:t>
            </a:r>
          </a:p>
        </p:txBody>
      </p:sp>
    </p:spTree>
    <p:extLst>
      <p:ext uri="{BB962C8B-B14F-4D97-AF65-F5344CB8AC3E}">
        <p14:creationId xmlns:p14="http://schemas.microsoft.com/office/powerpoint/2010/main" val="53332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E57757CE-95C2-7D4B-A80E-858459DD3C28}"/>
              </a:ext>
            </a:extLst>
          </p:cNvPr>
          <p:cNvSpPr>
            <a:spLocks noGrp="1"/>
          </p:cNvSpPr>
          <p:nvPr>
            <p:ph type="body" sz="half" idx="2"/>
          </p:nvPr>
        </p:nvSpPr>
        <p:spPr>
          <a:xfrm>
            <a:off x="7143750" y="564445"/>
            <a:ext cx="3842906" cy="3742084"/>
          </a:xfrm>
        </p:spPr>
        <p:txBody>
          <a:bodyPr>
            <a:normAutofit/>
          </a:bodyPr>
          <a:lstStyle/>
          <a:p>
            <a:pPr>
              <a:lnSpc>
                <a:spcPct val="200000"/>
              </a:lnSpc>
            </a:pPr>
            <a:r>
              <a:rPr lang="tr-TR" dirty="0">
                <a:solidFill>
                  <a:schemeClr val="accent2">
                    <a:lumMod val="75000"/>
                  </a:schemeClr>
                </a:solidFill>
              </a:rPr>
              <a:t>2019- 17.913 Beyaz kod</a:t>
            </a:r>
          </a:p>
          <a:p>
            <a:pPr>
              <a:lnSpc>
                <a:spcPct val="200000"/>
              </a:lnSpc>
            </a:pPr>
            <a:r>
              <a:rPr lang="tr-TR" dirty="0">
                <a:solidFill>
                  <a:schemeClr val="accent2">
                    <a:lumMod val="75000"/>
                  </a:schemeClr>
                </a:solidFill>
              </a:rPr>
              <a:t>2020-  11.942 Beyaz kod</a:t>
            </a:r>
          </a:p>
        </p:txBody>
      </p:sp>
      <p:graphicFrame>
        <p:nvGraphicFramePr>
          <p:cNvPr id="10" name="Grafik 9">
            <a:extLst>
              <a:ext uri="{FF2B5EF4-FFF2-40B4-BE49-F238E27FC236}">
                <a16:creationId xmlns:a16="http://schemas.microsoft.com/office/drawing/2014/main" id="{6417CD4A-679D-0C4D-B3E4-D07DA7FE8216}"/>
              </a:ext>
            </a:extLst>
          </p:cNvPr>
          <p:cNvGraphicFramePr>
            <a:graphicFrameLocks/>
          </p:cNvGraphicFramePr>
          <p:nvPr/>
        </p:nvGraphicFramePr>
        <p:xfrm>
          <a:off x="895350" y="1292486"/>
          <a:ext cx="6248400" cy="3914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093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7">
            <a:extLst>
              <a:ext uri="{FF2B5EF4-FFF2-40B4-BE49-F238E27FC236}">
                <a16:creationId xmlns:a16="http://schemas.microsoft.com/office/drawing/2014/main" id="{D265F4B8-23F3-4140-9C04-F39B213B8F7C}"/>
              </a:ext>
            </a:extLst>
          </p:cNvPr>
          <p:cNvSpPr>
            <a:spLocks noGrp="1"/>
          </p:cNvSpPr>
          <p:nvPr>
            <p:ph type="title"/>
          </p:nvPr>
        </p:nvSpPr>
        <p:spPr/>
        <p:txBody>
          <a:bodyPr/>
          <a:lstStyle/>
          <a:p>
            <a:r>
              <a:rPr lang="tr-TR" dirty="0"/>
              <a:t>Şiddetin uygulandığı kurumlar</a:t>
            </a:r>
          </a:p>
        </p:txBody>
      </p:sp>
      <p:graphicFrame>
        <p:nvGraphicFramePr>
          <p:cNvPr id="11" name="Grafik 10">
            <a:extLst>
              <a:ext uri="{FF2B5EF4-FFF2-40B4-BE49-F238E27FC236}">
                <a16:creationId xmlns:a16="http://schemas.microsoft.com/office/drawing/2014/main" id="{BA9B046B-7D70-0147-8155-5558F2FECB34}"/>
              </a:ext>
            </a:extLst>
          </p:cNvPr>
          <p:cNvGraphicFramePr>
            <a:graphicFrameLocks/>
          </p:cNvGraphicFramePr>
          <p:nvPr/>
        </p:nvGraphicFramePr>
        <p:xfrm>
          <a:off x="5653086" y="600075"/>
          <a:ext cx="5607193" cy="3637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919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73635" y="2194034"/>
            <a:ext cx="3698168" cy="1234966"/>
          </a:xfrm>
        </p:spPr>
        <p:txBody>
          <a:bodyPr>
            <a:normAutofit/>
          </a:bodyPr>
          <a:lstStyle/>
          <a:p>
            <a:pPr algn="ctr"/>
            <a:r>
              <a:rPr lang="tr-TR" b="1" dirty="0">
                <a:latin typeface="+mn-lt"/>
              </a:rPr>
              <a:t>Şiddet uygulanan birimler</a:t>
            </a:r>
          </a:p>
        </p:txBody>
      </p:sp>
      <p:sp>
        <p:nvSpPr>
          <p:cNvPr id="16" name="Slayt Numarası Yer Tutucusu 5">
            <a:extLst>
              <a:ext uri="{FF2B5EF4-FFF2-40B4-BE49-F238E27FC236}">
                <a16:creationId xmlns:a16="http://schemas.microsoft.com/office/drawing/2014/main" id="{23CD9F15-2872-414E-B79A-71168CD13DD2}"/>
              </a:ext>
            </a:extLst>
          </p:cNvPr>
          <p:cNvSpPr txBox="1">
            <a:spLocks/>
          </p:cNvSpPr>
          <p:nvPr/>
        </p:nvSpPr>
        <p:spPr>
          <a:xfrm>
            <a:off x="11625943" y="6448301"/>
            <a:ext cx="345373" cy="273174"/>
          </a:xfrm>
          <a:prstGeom prst="rect">
            <a:avLst/>
          </a:prstGeom>
          <a:solidFill>
            <a:srgbClr val="C00000">
              <a:alpha val="50000"/>
            </a:srgbClr>
          </a:solidFill>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48B812-DC3D-4AEF-ACEE-B511DEAADBA0}" type="slidenum">
              <a:rPr lang="tr-TR" sz="1400" smtClean="0">
                <a:solidFill>
                  <a:schemeClr val="bg1"/>
                </a:solidFill>
              </a:rPr>
              <a:pPr algn="r"/>
              <a:t>15</a:t>
            </a:fld>
            <a:endParaRPr lang="tr-TR" sz="1400" dirty="0">
              <a:solidFill>
                <a:schemeClr val="bg1"/>
              </a:solidFill>
            </a:endParaRPr>
          </a:p>
        </p:txBody>
      </p:sp>
      <p:graphicFrame>
        <p:nvGraphicFramePr>
          <p:cNvPr id="8" name="Grafik 7">
            <a:extLst>
              <a:ext uri="{FF2B5EF4-FFF2-40B4-BE49-F238E27FC236}">
                <a16:creationId xmlns:a16="http://schemas.microsoft.com/office/drawing/2014/main" id="{86F07321-2623-7445-ACE1-D972B2EE6B5B}"/>
              </a:ext>
            </a:extLst>
          </p:cNvPr>
          <p:cNvGraphicFramePr>
            <a:graphicFrameLocks/>
          </p:cNvGraphicFramePr>
          <p:nvPr/>
        </p:nvGraphicFramePr>
        <p:xfrm>
          <a:off x="5524500" y="500063"/>
          <a:ext cx="5691188" cy="3657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152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ayt Numarası Yer Tutucusu 5">
            <a:extLst>
              <a:ext uri="{FF2B5EF4-FFF2-40B4-BE49-F238E27FC236}">
                <a16:creationId xmlns:a16="http://schemas.microsoft.com/office/drawing/2014/main" id="{23CD9F15-2872-414E-B79A-71168CD13DD2}"/>
              </a:ext>
            </a:extLst>
          </p:cNvPr>
          <p:cNvSpPr txBox="1">
            <a:spLocks/>
          </p:cNvSpPr>
          <p:nvPr/>
        </p:nvSpPr>
        <p:spPr>
          <a:xfrm>
            <a:off x="11625943" y="6448301"/>
            <a:ext cx="345373" cy="273174"/>
          </a:xfrm>
          <a:prstGeom prst="rect">
            <a:avLst/>
          </a:prstGeom>
          <a:solidFill>
            <a:srgbClr val="C00000">
              <a:alpha val="50000"/>
            </a:srgbClr>
          </a:solidFill>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48B812-DC3D-4AEF-ACEE-B511DEAADBA0}" type="slidenum">
              <a:rPr lang="tr-TR" sz="1400" smtClean="0">
                <a:solidFill>
                  <a:schemeClr val="bg1"/>
                </a:solidFill>
              </a:rPr>
              <a:pPr algn="r"/>
              <a:t>16</a:t>
            </a:fld>
            <a:endParaRPr lang="tr-TR" sz="1400" dirty="0">
              <a:solidFill>
                <a:schemeClr val="bg1"/>
              </a:solidFill>
            </a:endParaRPr>
          </a:p>
        </p:txBody>
      </p:sp>
      <p:sp>
        <p:nvSpPr>
          <p:cNvPr id="6" name="Başlık 5">
            <a:extLst>
              <a:ext uri="{FF2B5EF4-FFF2-40B4-BE49-F238E27FC236}">
                <a16:creationId xmlns:a16="http://schemas.microsoft.com/office/drawing/2014/main" id="{2C3B091E-470C-CB42-BD81-E38868F1D67E}"/>
              </a:ext>
            </a:extLst>
          </p:cNvPr>
          <p:cNvSpPr>
            <a:spLocks noGrp="1"/>
          </p:cNvSpPr>
          <p:nvPr>
            <p:ph type="title"/>
          </p:nvPr>
        </p:nvSpPr>
        <p:spPr/>
        <p:txBody>
          <a:bodyPr/>
          <a:lstStyle/>
          <a:p>
            <a:r>
              <a:rPr lang="tr-TR" dirty="0"/>
              <a:t>Şiddette uğrayan sağlık çalışanları</a:t>
            </a:r>
          </a:p>
        </p:txBody>
      </p:sp>
      <mc:AlternateContent xmlns:mc="http://schemas.openxmlformats.org/markup-compatibility/2006" xmlns:cx2="http://schemas.microsoft.com/office/drawing/2015/10/21/chartex">
        <mc:Choice Requires="cx2">
          <p:graphicFrame>
            <p:nvGraphicFramePr>
              <p:cNvPr id="12" name="Grafik 11">
                <a:extLst>
                  <a:ext uri="{FF2B5EF4-FFF2-40B4-BE49-F238E27FC236}">
                    <a16:creationId xmlns:a16="http://schemas.microsoft.com/office/drawing/2014/main" id="{65BC62A8-3227-8E4F-9DDC-C4645FC786C2}"/>
                  </a:ext>
                </a:extLst>
              </p:cNvPr>
              <p:cNvGraphicFramePr/>
              <p:nvPr/>
            </p:nvGraphicFramePr>
            <p:xfrm>
              <a:off x="5276114" y="500063"/>
              <a:ext cx="5984166" cy="373751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Grafik 11">
                <a:extLst>
                  <a:ext uri="{FF2B5EF4-FFF2-40B4-BE49-F238E27FC236}">
                    <a16:creationId xmlns:a16="http://schemas.microsoft.com/office/drawing/2014/main" id="{65BC62A8-3227-8E4F-9DDC-C4645FC786C2}"/>
                  </a:ext>
                </a:extLst>
              </p:cNvPr>
              <p:cNvPicPr>
                <a:picLocks noGrp="1" noRot="1" noChangeAspect="1" noMove="1" noResize="1" noEditPoints="1" noAdjustHandles="1" noChangeArrowheads="1" noChangeShapeType="1"/>
              </p:cNvPicPr>
              <p:nvPr/>
            </p:nvPicPr>
            <p:blipFill>
              <a:blip r:embed="rId3"/>
              <a:stretch>
                <a:fillRect/>
              </a:stretch>
            </p:blipFill>
            <p:spPr>
              <a:xfrm>
                <a:off x="5276114" y="500063"/>
                <a:ext cx="5984166" cy="3737516"/>
              </a:xfrm>
              <a:prstGeom prst="rect">
                <a:avLst/>
              </a:prstGeom>
            </p:spPr>
          </p:pic>
        </mc:Fallback>
      </mc:AlternateContent>
    </p:spTree>
    <p:extLst>
      <p:ext uri="{BB962C8B-B14F-4D97-AF65-F5344CB8AC3E}">
        <p14:creationId xmlns:p14="http://schemas.microsoft.com/office/powerpoint/2010/main" val="3373749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0D8094-C7F7-734A-86A4-76CAFC493FB9}"/>
              </a:ext>
            </a:extLst>
          </p:cNvPr>
          <p:cNvSpPr>
            <a:spLocks noGrp="1"/>
          </p:cNvSpPr>
          <p:nvPr>
            <p:ph type="title"/>
          </p:nvPr>
        </p:nvSpPr>
        <p:spPr/>
        <p:txBody>
          <a:bodyPr/>
          <a:lstStyle/>
          <a:p>
            <a:r>
              <a:rPr lang="tr-TR" dirty="0"/>
              <a:t>NE OLDU?</a:t>
            </a:r>
          </a:p>
        </p:txBody>
      </p:sp>
      <p:sp>
        <p:nvSpPr>
          <p:cNvPr id="4" name="İçerik Yer Tutucusu 2">
            <a:extLst>
              <a:ext uri="{FF2B5EF4-FFF2-40B4-BE49-F238E27FC236}">
                <a16:creationId xmlns:a16="http://schemas.microsoft.com/office/drawing/2014/main" id="{3D90A41F-BF13-8890-1B87-F0C12687468B}"/>
              </a:ext>
            </a:extLst>
          </p:cNvPr>
          <p:cNvSpPr txBox="1">
            <a:spLocks/>
          </p:cNvSpPr>
          <p:nvPr/>
        </p:nvSpPr>
        <p:spPr>
          <a:xfrm>
            <a:off x="1233054" y="1802446"/>
            <a:ext cx="5015346"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tr-TR" sz="2000" dirty="0"/>
          </a:p>
        </p:txBody>
      </p:sp>
      <p:pic>
        <p:nvPicPr>
          <p:cNvPr id="4098" name="Picture 2">
            <a:extLst>
              <a:ext uri="{FF2B5EF4-FFF2-40B4-BE49-F238E27FC236}">
                <a16:creationId xmlns:a16="http://schemas.microsoft.com/office/drawing/2014/main" id="{634C5263-497B-DA92-6980-446E7C8E4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308" y="1399478"/>
            <a:ext cx="3045222" cy="405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79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43D8C5-7D7C-584D-DA99-1DE286BE37D0}"/>
              </a:ext>
            </a:extLst>
          </p:cNvPr>
          <p:cNvSpPr>
            <a:spLocks noGrp="1"/>
          </p:cNvSpPr>
          <p:nvPr>
            <p:ph type="title"/>
          </p:nvPr>
        </p:nvSpPr>
        <p:spPr/>
        <p:txBody>
          <a:bodyPr/>
          <a:lstStyle/>
          <a:p>
            <a:r>
              <a:rPr lang="tr-TR" dirty="0"/>
              <a:t>Video örnek</a:t>
            </a:r>
          </a:p>
        </p:txBody>
      </p:sp>
      <p:pic>
        <p:nvPicPr>
          <p:cNvPr id="5" name="yabancidoktor (360p).mp4">
            <a:hlinkClick r:id="" action="ppaction://media"/>
            <a:extLst>
              <a:ext uri="{FF2B5EF4-FFF2-40B4-BE49-F238E27FC236}">
                <a16:creationId xmlns:a16="http://schemas.microsoft.com/office/drawing/2014/main" id="{C02554B1-A5F6-E17B-D266-540FA02A23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49500" y="1825625"/>
            <a:ext cx="7735888" cy="4351338"/>
          </a:xfrm>
        </p:spPr>
      </p:pic>
    </p:spTree>
    <p:extLst>
      <p:ext uri="{BB962C8B-B14F-4D97-AF65-F5344CB8AC3E}">
        <p14:creationId xmlns:p14="http://schemas.microsoft.com/office/powerpoint/2010/main" val="153070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A026D2-FACB-2246-9FD7-FBC424A41D57}"/>
              </a:ext>
            </a:extLst>
          </p:cNvPr>
          <p:cNvSpPr>
            <a:spLocks noGrp="1"/>
          </p:cNvSpPr>
          <p:nvPr>
            <p:ph type="title"/>
          </p:nvPr>
        </p:nvSpPr>
        <p:spPr>
          <a:xfrm>
            <a:off x="979714" y="1441673"/>
            <a:ext cx="4191000" cy="3551642"/>
          </a:xfrm>
        </p:spPr>
        <p:txBody>
          <a:bodyPr>
            <a:noAutofit/>
          </a:bodyPr>
          <a:lstStyle/>
          <a:p>
            <a:r>
              <a:rPr lang="tr-TR" sz="2800" dirty="0"/>
              <a:t>Çoklu kriz</a:t>
            </a:r>
            <a:br>
              <a:rPr lang="tr-TR" sz="2800" dirty="0"/>
            </a:br>
            <a:br>
              <a:rPr lang="tr-TR" sz="2800" dirty="0"/>
            </a:br>
            <a:r>
              <a:rPr lang="tr-TR" sz="2800" dirty="0"/>
              <a:t>Dünya nüfusu 1970’den beri iki kat, </a:t>
            </a:r>
            <a:br>
              <a:rPr lang="tr-TR" sz="2800" dirty="0"/>
            </a:br>
            <a:r>
              <a:rPr lang="tr-TR" sz="2800" dirty="0"/>
              <a:t>küresel ekonomi dört kat, </a:t>
            </a:r>
            <a:br>
              <a:rPr lang="tr-TR" sz="2800" dirty="0"/>
            </a:br>
            <a:r>
              <a:rPr lang="tr-TR" sz="2800" dirty="0"/>
              <a:t>uluslararası ticaret 10 kat artmış</a:t>
            </a:r>
            <a:br>
              <a:rPr lang="tr-TR" sz="2800" dirty="0"/>
            </a:br>
            <a:br>
              <a:rPr lang="tr-TR" sz="2800" dirty="0"/>
            </a:br>
            <a:r>
              <a:rPr lang="tr-TR" sz="2800" dirty="0"/>
              <a:t>Tüketim X yaşam kalitesi</a:t>
            </a:r>
            <a:br>
              <a:rPr lang="tr-TR" sz="2800" dirty="0"/>
            </a:br>
            <a:endParaRPr lang="tr-TR" sz="2800" dirty="0"/>
          </a:p>
        </p:txBody>
      </p:sp>
      <p:sp>
        <p:nvSpPr>
          <p:cNvPr id="3" name="Metin Yer Tutucusu 2">
            <a:extLst>
              <a:ext uri="{FF2B5EF4-FFF2-40B4-BE49-F238E27FC236}">
                <a16:creationId xmlns:a16="http://schemas.microsoft.com/office/drawing/2014/main" id="{973B8ABE-F491-4947-ABF9-01E18A3FEA38}"/>
              </a:ext>
            </a:extLst>
          </p:cNvPr>
          <p:cNvSpPr>
            <a:spLocks noGrp="1"/>
          </p:cNvSpPr>
          <p:nvPr>
            <p:ph type="body" sz="half" idx="2"/>
          </p:nvPr>
        </p:nvSpPr>
        <p:spPr>
          <a:xfrm>
            <a:off x="5569525" y="501805"/>
            <a:ext cx="5417129" cy="3682060"/>
          </a:xfrm>
        </p:spPr>
        <p:txBody>
          <a:bodyPr>
            <a:normAutofit/>
          </a:bodyPr>
          <a:lstStyle/>
          <a:p>
            <a:pPr algn="ctr" fontAlgn="base"/>
            <a:r>
              <a:rPr lang="tr-TR" dirty="0"/>
              <a:t>DEĞERSİZLEŞTİRME</a:t>
            </a:r>
          </a:p>
          <a:p>
            <a:pPr algn="ctr" fontAlgn="base"/>
            <a:r>
              <a:rPr lang="tr-TR" dirty="0"/>
              <a:t>Ucuz emek gücü</a:t>
            </a:r>
          </a:p>
          <a:p>
            <a:pPr algn="ctr" fontAlgn="base"/>
            <a:r>
              <a:rPr lang="tr-TR" dirty="0"/>
              <a:t>Çalışma koşulları</a:t>
            </a:r>
          </a:p>
          <a:p>
            <a:pPr algn="ctr" fontAlgn="base"/>
            <a:r>
              <a:rPr lang="tr-TR" dirty="0"/>
              <a:t>Çalışma ortamı</a:t>
            </a:r>
          </a:p>
          <a:p>
            <a:pPr algn="ctr" fontAlgn="base"/>
            <a:r>
              <a:rPr lang="tr-TR" b="1" dirty="0">
                <a:solidFill>
                  <a:srgbClr val="FF0000"/>
                </a:solidFill>
              </a:rPr>
              <a:t>Şiddet</a:t>
            </a:r>
          </a:p>
          <a:p>
            <a:pPr algn="ctr" fontAlgn="base"/>
            <a:endParaRPr lang="tr-TR" dirty="0"/>
          </a:p>
          <a:p>
            <a:pPr algn="ctr" fontAlgn="base"/>
            <a:endParaRPr lang="tr-TR" dirty="0"/>
          </a:p>
          <a:p>
            <a:pPr algn="ctr" fontAlgn="base"/>
            <a:r>
              <a:rPr lang="tr-TR" b="1" dirty="0"/>
              <a:t>TÜKENME</a:t>
            </a:r>
          </a:p>
          <a:p>
            <a:pPr algn="ctr" fontAlgn="base"/>
            <a:endParaRPr lang="tr-TR" dirty="0"/>
          </a:p>
        </p:txBody>
      </p:sp>
      <p:sp>
        <p:nvSpPr>
          <p:cNvPr id="4" name="Aşağı Ok 3">
            <a:extLst>
              <a:ext uri="{FF2B5EF4-FFF2-40B4-BE49-F238E27FC236}">
                <a16:creationId xmlns:a16="http://schemas.microsoft.com/office/drawing/2014/main" id="{67C39E0B-A6C0-ADC7-55FB-4A1E0E0E242E}"/>
              </a:ext>
            </a:extLst>
          </p:cNvPr>
          <p:cNvSpPr/>
          <p:nvPr/>
        </p:nvSpPr>
        <p:spPr>
          <a:xfrm>
            <a:off x="8088520" y="2921622"/>
            <a:ext cx="379141" cy="6802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6816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8B6080-4674-D133-08A4-349990E275D8}"/>
              </a:ext>
            </a:extLst>
          </p:cNvPr>
          <p:cNvSpPr>
            <a:spLocks noGrp="1"/>
          </p:cNvSpPr>
          <p:nvPr>
            <p:ph type="title"/>
          </p:nvPr>
        </p:nvSpPr>
        <p:spPr>
          <a:xfrm>
            <a:off x="1080654" y="365125"/>
            <a:ext cx="10792259" cy="1325563"/>
          </a:xfrm>
        </p:spPr>
        <p:txBody>
          <a:bodyPr>
            <a:noAutofit/>
          </a:bodyPr>
          <a:lstStyle/>
          <a:p>
            <a:r>
              <a:rPr lang="tr-TR" sz="2400" b="0" dirty="0"/>
              <a:t>Toplam hekim sayısı 2021 yılında 183.569 iken %6,1 artış göstererek 2022 yılında 194.688 oldu. Toplam personel sayısı ise 1.251.922’den 1.350.528’e yükseldi. Hemşire, ebe ve diğer sağlık personelini kapsayan yardımcı sağlık personeli sayısı bir önceki yıla göre %5,1 artarak 535.858 oldu.</a:t>
            </a:r>
            <a:br>
              <a:rPr lang="tr-TR" sz="2400" b="0" dirty="0">
                <a:latin typeface="Calibri" panose="020F0502020204030204" pitchFamily="34" charset="0"/>
                <a:ea typeface="Calibri" panose="020F0502020204030204" pitchFamily="34" charset="0"/>
                <a:cs typeface="Calibri" panose="020F0502020204030204" pitchFamily="34" charset="0"/>
              </a:rPr>
            </a:br>
            <a:endParaRPr lang="tr-TR" sz="2400" b="0" dirty="0"/>
          </a:p>
        </p:txBody>
      </p:sp>
      <p:pic>
        <p:nvPicPr>
          <p:cNvPr id="7" name="Resim 6" descr="metin, ekran görüntüsü, sayı, numara, yazı tipi içeren bir resim&#10;&#10;Açıklama otomatik olarak oluşturuldu">
            <a:extLst>
              <a:ext uri="{FF2B5EF4-FFF2-40B4-BE49-F238E27FC236}">
                <a16:creationId xmlns:a16="http://schemas.microsoft.com/office/drawing/2014/main" id="{2088A502-D533-10FB-FB40-103D8C8640B8}"/>
              </a:ext>
            </a:extLst>
          </p:cNvPr>
          <p:cNvPicPr>
            <a:picLocks noChangeAspect="1"/>
          </p:cNvPicPr>
          <p:nvPr/>
        </p:nvPicPr>
        <p:blipFill>
          <a:blip r:embed="rId2"/>
          <a:stretch>
            <a:fillRect/>
          </a:stretch>
        </p:blipFill>
        <p:spPr>
          <a:xfrm>
            <a:off x="1516639" y="1690688"/>
            <a:ext cx="9360428" cy="4943475"/>
          </a:xfrm>
          <a:prstGeom prst="rect">
            <a:avLst/>
          </a:prstGeom>
        </p:spPr>
      </p:pic>
    </p:spTree>
    <p:extLst>
      <p:ext uri="{BB962C8B-B14F-4D97-AF65-F5344CB8AC3E}">
        <p14:creationId xmlns:p14="http://schemas.microsoft.com/office/powerpoint/2010/main" val="193984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8B6080-4674-D133-08A4-349990E275D8}"/>
              </a:ext>
            </a:extLst>
          </p:cNvPr>
          <p:cNvSpPr>
            <a:spLocks noGrp="1"/>
          </p:cNvSpPr>
          <p:nvPr>
            <p:ph type="title"/>
          </p:nvPr>
        </p:nvSpPr>
        <p:spPr/>
        <p:txBody>
          <a:bodyPr/>
          <a:lstStyle/>
          <a:p>
            <a:r>
              <a:rPr lang="tr-TR" dirty="0">
                <a:solidFill>
                  <a:srgbClr val="FF0000"/>
                </a:solidFill>
              </a:rPr>
              <a:t>BİR TÜKETİM NESNESİ OLARAK SAĞLIK</a:t>
            </a:r>
          </a:p>
        </p:txBody>
      </p:sp>
      <p:sp>
        <p:nvSpPr>
          <p:cNvPr id="5" name="Başlık 1">
            <a:extLst>
              <a:ext uri="{FF2B5EF4-FFF2-40B4-BE49-F238E27FC236}">
                <a16:creationId xmlns:a16="http://schemas.microsoft.com/office/drawing/2014/main" id="{E0FB9579-9C9D-7702-A979-944E954BC2F9}"/>
              </a:ext>
            </a:extLst>
          </p:cNvPr>
          <p:cNvSpPr>
            <a:spLocks noGrp="1"/>
          </p:cNvSpPr>
          <p:nvPr>
            <p:ph idx="1"/>
          </p:nvPr>
        </p:nvSpPr>
        <p:spPr>
          <a:xfrm>
            <a:off x="1080654" y="1797050"/>
            <a:ext cx="10820834" cy="4351338"/>
          </a:xfrm>
        </p:spPr>
        <p:txBody>
          <a:bodyPr>
            <a:noAutofit/>
          </a:bodyPr>
          <a:lstStyle/>
          <a:p>
            <a:pPr>
              <a:lnSpc>
                <a:spcPct val="115000"/>
              </a:lnSpc>
              <a:spcAft>
                <a:spcPts val="1000"/>
              </a:spcAft>
            </a:pPr>
            <a:r>
              <a:rPr lang="tr-TR" sz="2800" dirty="0">
                <a:solidFill>
                  <a:srgbClr val="000000"/>
                </a:solidFill>
                <a:ea typeface="Times New Roman" panose="02020603050405020304" pitchFamily="18" charset="0"/>
                <a:cs typeface="Arial" panose="020B0604020202020204" pitchFamily="34" charset="0"/>
              </a:rPr>
              <a:t>T</a:t>
            </a:r>
            <a:r>
              <a:rPr lang="tr-TR" sz="2800" dirty="0">
                <a:solidFill>
                  <a:srgbClr val="000000"/>
                </a:solidFill>
                <a:effectLst/>
                <a:ea typeface="Times New Roman" panose="02020603050405020304" pitchFamily="18" charset="0"/>
                <a:cs typeface="Arial" panose="020B0604020202020204" pitchFamily="34" charset="0"/>
              </a:rPr>
              <a:t>oplam hekime müracaat sayısı bir önceki yıla göre yüzde 26 artarak 854 milyon 328 bin 324</a:t>
            </a:r>
          </a:p>
          <a:p>
            <a:pPr>
              <a:lnSpc>
                <a:spcPct val="115000"/>
              </a:lnSpc>
              <a:spcAft>
                <a:spcPts val="1000"/>
              </a:spcAft>
            </a:pPr>
            <a:r>
              <a:rPr lang="tr-TR" sz="2800" dirty="0">
                <a:solidFill>
                  <a:srgbClr val="000000"/>
                </a:solidFill>
                <a:ea typeface="Times New Roman" panose="02020603050405020304" pitchFamily="18" charset="0"/>
                <a:cs typeface="Arial" panose="020B0604020202020204" pitchFamily="34" charset="0"/>
              </a:rPr>
              <a:t>Hekime bir yıl içindeki başvuru</a:t>
            </a:r>
            <a:r>
              <a:rPr lang="tr-TR" sz="2800" dirty="0">
                <a:solidFill>
                  <a:srgbClr val="000000"/>
                </a:solidFill>
                <a:effectLst/>
                <a:ea typeface="Times New Roman" panose="02020603050405020304" pitchFamily="18" charset="0"/>
                <a:cs typeface="Arial" panose="020B0604020202020204" pitchFamily="34" charset="0"/>
              </a:rPr>
              <a:t> </a:t>
            </a:r>
          </a:p>
          <a:p>
            <a:pPr lvl="1">
              <a:lnSpc>
                <a:spcPct val="115000"/>
              </a:lnSpc>
              <a:spcAft>
                <a:spcPts val="1000"/>
              </a:spcAft>
            </a:pPr>
            <a:r>
              <a:rPr lang="tr-TR" sz="2400" dirty="0">
                <a:solidFill>
                  <a:srgbClr val="000000"/>
                </a:solidFill>
                <a:effectLst/>
                <a:ea typeface="Times New Roman" panose="02020603050405020304" pitchFamily="18" charset="0"/>
                <a:cs typeface="Arial" panose="020B0604020202020204" pitchFamily="34" charset="0"/>
              </a:rPr>
              <a:t>2022’de 10</a:t>
            </a:r>
          </a:p>
          <a:p>
            <a:pPr lvl="1">
              <a:lnSpc>
                <a:spcPct val="115000"/>
              </a:lnSpc>
              <a:spcAft>
                <a:spcPts val="1000"/>
              </a:spcAft>
            </a:pPr>
            <a:r>
              <a:rPr lang="tr-TR" sz="2400" dirty="0">
                <a:solidFill>
                  <a:srgbClr val="000000"/>
                </a:solidFill>
                <a:effectLst/>
                <a:ea typeface="Times New Roman" panose="02020603050405020304" pitchFamily="18" charset="0"/>
                <a:cs typeface="Arial" panose="020B0604020202020204" pitchFamily="34" charset="0"/>
              </a:rPr>
              <a:t>2021’de 8  </a:t>
            </a:r>
          </a:p>
          <a:p>
            <a:pPr lvl="1">
              <a:lnSpc>
                <a:spcPct val="115000"/>
              </a:lnSpc>
              <a:spcAft>
                <a:spcPts val="1000"/>
              </a:spcAft>
            </a:pPr>
            <a:r>
              <a:rPr lang="tr-TR" sz="2400" dirty="0">
                <a:solidFill>
                  <a:srgbClr val="000000"/>
                </a:solidFill>
                <a:effectLst/>
                <a:ea typeface="Times New Roman" panose="02020603050405020304" pitchFamily="18" charset="0"/>
                <a:cs typeface="Arial" panose="020B0604020202020204" pitchFamily="34" charset="0"/>
              </a:rPr>
              <a:t>OECD ülkelerinde ortalama 7</a:t>
            </a:r>
            <a:endParaRPr lang="tr-TR" sz="2400"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3665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8B6080-4674-D133-08A4-349990E275D8}"/>
              </a:ext>
            </a:extLst>
          </p:cNvPr>
          <p:cNvSpPr>
            <a:spLocks noGrp="1"/>
          </p:cNvSpPr>
          <p:nvPr>
            <p:ph type="title"/>
          </p:nvPr>
        </p:nvSpPr>
        <p:spPr/>
        <p:txBody>
          <a:bodyPr/>
          <a:lstStyle/>
          <a:p>
            <a:r>
              <a:rPr lang="tr-TR" dirty="0">
                <a:solidFill>
                  <a:srgbClr val="FF0000"/>
                </a:solidFill>
              </a:rPr>
              <a:t>BİR TÜKETİM NESNESİ OLARAK SAĞLIK</a:t>
            </a:r>
            <a:endParaRPr lang="tr-TR" dirty="0"/>
          </a:p>
        </p:txBody>
      </p:sp>
      <p:sp>
        <p:nvSpPr>
          <p:cNvPr id="5" name="Başlık 1">
            <a:extLst>
              <a:ext uri="{FF2B5EF4-FFF2-40B4-BE49-F238E27FC236}">
                <a16:creationId xmlns:a16="http://schemas.microsoft.com/office/drawing/2014/main" id="{E0FB9579-9C9D-7702-A979-944E954BC2F9}"/>
              </a:ext>
            </a:extLst>
          </p:cNvPr>
          <p:cNvSpPr>
            <a:spLocks noGrp="1"/>
          </p:cNvSpPr>
          <p:nvPr>
            <p:ph idx="1"/>
          </p:nvPr>
        </p:nvSpPr>
        <p:spPr>
          <a:xfrm>
            <a:off x="1080654" y="1425575"/>
            <a:ext cx="10820834" cy="4351338"/>
          </a:xfrm>
        </p:spPr>
        <p:txBody>
          <a:bodyPr>
            <a:noAutofit/>
          </a:bodyPr>
          <a:lstStyle/>
          <a:p>
            <a:pPr>
              <a:lnSpc>
                <a:spcPct val="115000"/>
              </a:lnSpc>
              <a:spcAft>
                <a:spcPts val="1000"/>
              </a:spcAft>
            </a:pPr>
            <a:r>
              <a:rPr lang="tr-TR" b="1" dirty="0">
                <a:solidFill>
                  <a:srgbClr val="000000"/>
                </a:solidFill>
                <a:effectLst/>
                <a:ea typeface="Times New Roman" panose="02020603050405020304" pitchFamily="18" charset="0"/>
                <a:cs typeface="Arial" panose="020B0604020202020204" pitchFamily="34" charset="0"/>
              </a:rPr>
              <a:t>2. ve 3. Basamak Başvuru Oranı</a:t>
            </a:r>
            <a:endParaRPr lang="tr-TR" dirty="0">
              <a:effectLst/>
              <a:ea typeface="Calibri" panose="020F0502020204030204" pitchFamily="34" charset="0"/>
              <a:cs typeface="Calibri" panose="020F0502020204030204" pitchFamily="34" charset="0"/>
            </a:endParaRPr>
          </a:p>
          <a:p>
            <a:pPr>
              <a:lnSpc>
                <a:spcPct val="115000"/>
              </a:lnSpc>
              <a:spcAft>
                <a:spcPts val="1000"/>
              </a:spcAft>
            </a:pPr>
            <a:r>
              <a:rPr lang="tr-TR" dirty="0">
                <a:solidFill>
                  <a:srgbClr val="000000"/>
                </a:solidFill>
                <a:effectLst/>
                <a:ea typeface="Times New Roman" panose="02020603050405020304" pitchFamily="18" charset="0"/>
                <a:cs typeface="Arial" panose="020B0604020202020204" pitchFamily="34" charset="0"/>
              </a:rPr>
              <a:t>2022 yılında hekime müracaatın % 39.9’u birinci basamak sağlık kurumlarına </a:t>
            </a:r>
          </a:p>
          <a:p>
            <a:pPr>
              <a:lnSpc>
                <a:spcPct val="115000"/>
              </a:lnSpc>
              <a:spcAft>
                <a:spcPts val="1000"/>
              </a:spcAft>
            </a:pPr>
            <a:r>
              <a:rPr lang="tr-TR" dirty="0">
                <a:solidFill>
                  <a:srgbClr val="000000"/>
                </a:solidFill>
                <a:effectLst/>
                <a:ea typeface="Times New Roman" panose="02020603050405020304" pitchFamily="18" charset="0"/>
                <a:cs typeface="Arial" panose="020B0604020202020204" pitchFamily="34" charset="0"/>
              </a:rPr>
              <a:t>% 60,1’i ikinci ve üçüncü basamak sağlık kurumlarına </a:t>
            </a:r>
          </a:p>
          <a:p>
            <a:pPr>
              <a:lnSpc>
                <a:spcPct val="115000"/>
              </a:lnSpc>
              <a:spcAft>
                <a:spcPts val="1000"/>
              </a:spcAft>
            </a:pPr>
            <a:r>
              <a:rPr lang="tr-TR" dirty="0">
                <a:solidFill>
                  <a:srgbClr val="000000"/>
                </a:solidFill>
                <a:effectLst/>
                <a:ea typeface="Times New Roman" panose="02020603050405020304" pitchFamily="18" charset="0"/>
                <a:cs typeface="Arial" panose="020B0604020202020204" pitchFamily="34" charset="0"/>
              </a:rPr>
              <a:t>2022 yılında aile hekimliğine başvuru 332 bin 907 olurken, İkinci ve üçüncü basamakta hekime başvuru oranı toplamı ise 513 bin 615 </a:t>
            </a:r>
          </a:p>
          <a:p>
            <a:pPr>
              <a:lnSpc>
                <a:spcPct val="115000"/>
              </a:lnSpc>
              <a:spcAft>
                <a:spcPts val="1000"/>
              </a:spcAft>
            </a:pPr>
            <a:r>
              <a:rPr lang="tr-TR" dirty="0">
                <a:solidFill>
                  <a:srgbClr val="000000"/>
                </a:solidFill>
                <a:effectLst/>
                <a:ea typeface="Times New Roman" panose="02020603050405020304" pitchFamily="18" charset="0"/>
                <a:cs typeface="Arial" panose="020B0604020202020204" pitchFamily="34" charset="0"/>
              </a:rPr>
              <a:t>birinci basamakta kişi başı hekime başvuru oranı ortalama 4’te kalırken, 2. ve 3. basamakta  6 </a:t>
            </a:r>
          </a:p>
          <a:p>
            <a:pPr>
              <a:lnSpc>
                <a:spcPct val="115000"/>
              </a:lnSpc>
              <a:spcAft>
                <a:spcPts val="1000"/>
              </a:spcAft>
            </a:pPr>
            <a:r>
              <a:rPr lang="tr-TR" dirty="0">
                <a:solidFill>
                  <a:srgbClr val="000000"/>
                </a:solidFill>
                <a:effectLst/>
                <a:ea typeface="Times New Roman" panose="02020603050405020304" pitchFamily="18" charset="0"/>
                <a:cs typeface="Arial" panose="020B0604020202020204" pitchFamily="34" charset="0"/>
              </a:rPr>
              <a:t>OECD ülkelerinde ise tam tersi</a:t>
            </a:r>
            <a:endParaRPr lang="tr-TR"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269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descr="metin, ekran görüntüsü, sayı, numara, yazı tipi içeren bir resim&#10;&#10;Açıklama otomatik olarak oluşturuldu">
            <a:extLst>
              <a:ext uri="{FF2B5EF4-FFF2-40B4-BE49-F238E27FC236}">
                <a16:creationId xmlns:a16="http://schemas.microsoft.com/office/drawing/2014/main" id="{F8C8FD72-1296-78C2-B5CA-814BDB4EF4A5}"/>
              </a:ext>
            </a:extLst>
          </p:cNvPr>
          <p:cNvPicPr>
            <a:picLocks noGrp="1" noChangeAspect="1"/>
          </p:cNvPicPr>
          <p:nvPr>
            <p:ph idx="1"/>
          </p:nvPr>
        </p:nvPicPr>
        <p:blipFill>
          <a:blip r:embed="rId2"/>
          <a:stretch>
            <a:fillRect/>
          </a:stretch>
        </p:blipFill>
        <p:spPr>
          <a:xfrm>
            <a:off x="2969262" y="728663"/>
            <a:ext cx="8134081" cy="5448300"/>
          </a:xfrm>
        </p:spPr>
      </p:pic>
      <p:sp>
        <p:nvSpPr>
          <p:cNvPr id="10" name="Metin kutusu 9">
            <a:extLst>
              <a:ext uri="{FF2B5EF4-FFF2-40B4-BE49-F238E27FC236}">
                <a16:creationId xmlns:a16="http://schemas.microsoft.com/office/drawing/2014/main" id="{9F6A6A14-CB4B-D353-A96E-7184F36FD9DA}"/>
              </a:ext>
            </a:extLst>
          </p:cNvPr>
          <p:cNvSpPr txBox="1"/>
          <p:nvPr/>
        </p:nvSpPr>
        <p:spPr>
          <a:xfrm>
            <a:off x="123608" y="3631962"/>
            <a:ext cx="6093618" cy="369332"/>
          </a:xfrm>
          <a:prstGeom prst="rect">
            <a:avLst/>
          </a:prstGeom>
          <a:noFill/>
        </p:spPr>
        <p:txBody>
          <a:bodyPr wrap="square">
            <a:spAutoFit/>
          </a:bodyPr>
          <a:lstStyle/>
          <a:p>
            <a:r>
              <a:rPr lang="tr-TR" dirty="0"/>
              <a:t>Sağlık İstatistikleri Yıllığı 2022</a:t>
            </a:r>
          </a:p>
        </p:txBody>
      </p:sp>
    </p:spTree>
    <p:extLst>
      <p:ext uri="{BB962C8B-B14F-4D97-AF65-F5344CB8AC3E}">
        <p14:creationId xmlns:p14="http://schemas.microsoft.com/office/powerpoint/2010/main" val="363292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368C6E-8A2C-D92A-8847-676892DF6150}"/>
              </a:ext>
            </a:extLst>
          </p:cNvPr>
          <p:cNvSpPr>
            <a:spLocks noGrp="1"/>
          </p:cNvSpPr>
          <p:nvPr>
            <p:ph type="title"/>
          </p:nvPr>
        </p:nvSpPr>
        <p:spPr/>
        <p:txBody>
          <a:bodyPr/>
          <a:lstStyle/>
          <a:p>
            <a:r>
              <a:rPr lang="tr-TR" dirty="0"/>
              <a:t>EŞİTSİZLİKLER</a:t>
            </a:r>
          </a:p>
        </p:txBody>
      </p:sp>
      <p:sp>
        <p:nvSpPr>
          <p:cNvPr id="3" name="İçerik Yer Tutucusu 2">
            <a:extLst>
              <a:ext uri="{FF2B5EF4-FFF2-40B4-BE49-F238E27FC236}">
                <a16:creationId xmlns:a16="http://schemas.microsoft.com/office/drawing/2014/main" id="{CC4B56CD-E9F7-FE1A-36FB-88C9AF36C746}"/>
              </a:ext>
            </a:extLst>
          </p:cNvPr>
          <p:cNvSpPr>
            <a:spLocks noGrp="1"/>
          </p:cNvSpPr>
          <p:nvPr>
            <p:ph sz="half" idx="1"/>
          </p:nvPr>
        </p:nvSpPr>
        <p:spPr/>
        <p:txBody>
          <a:bodyPr>
            <a:normAutofit/>
          </a:bodyPr>
          <a:lstStyle/>
          <a:p>
            <a:pPr>
              <a:lnSpc>
                <a:spcPct val="150000"/>
              </a:lnSpc>
            </a:pPr>
            <a:r>
              <a:rPr lang="tr-TR" sz="2800" b="0" dirty="0"/>
              <a:t>Bebek ölüm hızı (1.000 canlı doğumda)  9,1 </a:t>
            </a:r>
          </a:p>
          <a:p>
            <a:pPr>
              <a:lnSpc>
                <a:spcPct val="150000"/>
              </a:lnSpc>
            </a:pPr>
            <a:r>
              <a:rPr lang="tr-TR" sz="2800" b="0" dirty="0" err="1"/>
              <a:t>neonatal</a:t>
            </a:r>
            <a:r>
              <a:rPr lang="tr-TR" sz="2800" b="0" dirty="0"/>
              <a:t> ölüm hızı 5,7 </a:t>
            </a:r>
          </a:p>
          <a:p>
            <a:pPr>
              <a:lnSpc>
                <a:spcPct val="150000"/>
              </a:lnSpc>
            </a:pPr>
            <a:r>
              <a:rPr lang="tr-TR" sz="2800" b="0" dirty="0"/>
              <a:t>beş yaş altı ölüm hızı 11,1 </a:t>
            </a:r>
          </a:p>
          <a:p>
            <a:pPr>
              <a:lnSpc>
                <a:spcPct val="150000"/>
              </a:lnSpc>
            </a:pPr>
            <a:endParaRPr lang="tr-TR" sz="2800" dirty="0"/>
          </a:p>
        </p:txBody>
      </p:sp>
      <p:sp>
        <p:nvSpPr>
          <p:cNvPr id="4" name="İçerik Yer Tutucusu 3">
            <a:extLst>
              <a:ext uri="{FF2B5EF4-FFF2-40B4-BE49-F238E27FC236}">
                <a16:creationId xmlns:a16="http://schemas.microsoft.com/office/drawing/2014/main" id="{F918CF9A-597F-9D2E-F3EE-38B9E1F5E680}"/>
              </a:ext>
            </a:extLst>
          </p:cNvPr>
          <p:cNvSpPr>
            <a:spLocks noGrp="1"/>
          </p:cNvSpPr>
          <p:nvPr>
            <p:ph sz="half" idx="2"/>
          </p:nvPr>
        </p:nvSpPr>
        <p:spPr>
          <a:xfrm>
            <a:off x="5800725" y="657225"/>
            <a:ext cx="6215063" cy="5519738"/>
          </a:xfrm>
        </p:spPr>
        <p:txBody>
          <a:bodyPr>
            <a:normAutofit/>
          </a:bodyPr>
          <a:lstStyle/>
          <a:p>
            <a:r>
              <a:rPr lang="tr-TR" sz="2800" dirty="0">
                <a:effectLst/>
                <a:ea typeface="Calibri" panose="020F0502020204030204" pitchFamily="34" charset="0"/>
                <a:cs typeface="Calibri" panose="020F0502020204030204" pitchFamily="34" charset="0"/>
              </a:rPr>
              <a:t>Bebek Ölüm Hızı, Batı Marmara’da 6.5 </a:t>
            </a:r>
          </a:p>
          <a:p>
            <a:r>
              <a:rPr lang="tr-TR" sz="2800" dirty="0">
                <a:solidFill>
                  <a:srgbClr val="FF0000"/>
                </a:solidFill>
                <a:effectLst/>
                <a:ea typeface="Calibri" panose="020F0502020204030204" pitchFamily="34" charset="0"/>
                <a:cs typeface="Calibri" panose="020F0502020204030204" pitchFamily="34" charset="0"/>
              </a:rPr>
              <a:t>Güneydoğu Anadolu’da 13.6, </a:t>
            </a:r>
          </a:p>
          <a:p>
            <a:r>
              <a:rPr lang="tr-TR" sz="2800" dirty="0" err="1">
                <a:effectLst/>
                <a:ea typeface="Calibri" panose="020F0502020204030204" pitchFamily="34" charset="0"/>
                <a:cs typeface="Calibri" panose="020F0502020204030204" pitchFamily="34" charset="0"/>
              </a:rPr>
              <a:t>Neonatal</a:t>
            </a:r>
            <a:r>
              <a:rPr lang="tr-TR" sz="2800" dirty="0">
                <a:effectLst/>
                <a:ea typeface="Calibri" panose="020F0502020204030204" pitchFamily="34" charset="0"/>
                <a:cs typeface="Calibri" panose="020F0502020204030204" pitchFamily="34" charset="0"/>
              </a:rPr>
              <a:t> Ölüm Hızı Batı Marmara’da 4.3 </a:t>
            </a:r>
          </a:p>
          <a:p>
            <a:r>
              <a:rPr lang="tr-TR" sz="2800" dirty="0">
                <a:solidFill>
                  <a:srgbClr val="FF0000"/>
                </a:solidFill>
                <a:effectLst/>
                <a:ea typeface="Calibri" panose="020F0502020204030204" pitchFamily="34" charset="0"/>
                <a:cs typeface="Calibri" panose="020F0502020204030204" pitchFamily="34" charset="0"/>
              </a:rPr>
              <a:t>Güneydoğu Anadolu’da 8.2, </a:t>
            </a:r>
          </a:p>
          <a:p>
            <a:r>
              <a:rPr lang="tr-TR" sz="2800" dirty="0">
                <a:effectLst/>
                <a:ea typeface="Calibri" panose="020F0502020204030204" pitchFamily="34" charset="0"/>
                <a:cs typeface="Calibri" panose="020F0502020204030204" pitchFamily="34" charset="0"/>
              </a:rPr>
              <a:t>Beş Yaş Altı Ölüm Oranı Batı Marmara’da 7.9   </a:t>
            </a:r>
          </a:p>
          <a:p>
            <a:r>
              <a:rPr lang="tr-TR" sz="2800" dirty="0">
                <a:solidFill>
                  <a:srgbClr val="FF0000"/>
                </a:solidFill>
                <a:effectLst/>
                <a:ea typeface="Calibri" panose="020F0502020204030204" pitchFamily="34" charset="0"/>
                <a:cs typeface="Calibri" panose="020F0502020204030204" pitchFamily="34" charset="0"/>
              </a:rPr>
              <a:t>Güneydoğu Anadolu’da 16.6, </a:t>
            </a:r>
          </a:p>
          <a:p>
            <a:r>
              <a:rPr lang="tr-TR" sz="2800" dirty="0">
                <a:effectLst/>
                <a:ea typeface="Calibri" panose="020F0502020204030204" pitchFamily="34" charset="0"/>
                <a:cs typeface="Calibri" panose="020F0502020204030204" pitchFamily="34" charset="0"/>
              </a:rPr>
              <a:t>Anne Ölüm Oranı (100 bin canlı doğumda) Batı Marmara’da 5.7 </a:t>
            </a:r>
            <a:endParaRPr lang="tr-TR" sz="2800" dirty="0">
              <a:ea typeface="Calibri" panose="020F0502020204030204" pitchFamily="34" charset="0"/>
              <a:cs typeface="Calibri" panose="020F0502020204030204" pitchFamily="34" charset="0"/>
            </a:endParaRPr>
          </a:p>
          <a:p>
            <a:r>
              <a:rPr lang="tr-TR" sz="2800" dirty="0">
                <a:solidFill>
                  <a:srgbClr val="FF0000"/>
                </a:solidFill>
                <a:effectLst/>
                <a:ea typeface="Calibri" panose="020F0502020204030204" pitchFamily="34" charset="0"/>
                <a:cs typeface="Calibri" panose="020F0502020204030204" pitchFamily="34" charset="0"/>
              </a:rPr>
              <a:t>Güneydoğu Anadolu’da 16.9</a:t>
            </a:r>
            <a:endParaRPr lang="tr-TR" sz="2800" b="0" dirty="0">
              <a:solidFill>
                <a:srgbClr val="FF0000"/>
              </a:solidFill>
            </a:endParaRPr>
          </a:p>
          <a:p>
            <a:endParaRPr lang="tr-TR" sz="2800" dirty="0"/>
          </a:p>
        </p:txBody>
      </p:sp>
    </p:spTree>
    <p:extLst>
      <p:ext uri="{BB962C8B-B14F-4D97-AF65-F5344CB8AC3E}">
        <p14:creationId xmlns:p14="http://schemas.microsoft.com/office/powerpoint/2010/main" val="236257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8B6080-4674-D133-08A4-349990E275D8}"/>
              </a:ext>
            </a:extLst>
          </p:cNvPr>
          <p:cNvSpPr>
            <a:spLocks noGrp="1"/>
          </p:cNvSpPr>
          <p:nvPr>
            <p:ph type="title"/>
          </p:nvPr>
        </p:nvSpPr>
        <p:spPr/>
        <p:txBody>
          <a:bodyPr/>
          <a:lstStyle/>
          <a:p>
            <a:r>
              <a:rPr lang="tr-TR" dirty="0"/>
              <a:t>EŞİTSİZLİKLER</a:t>
            </a:r>
          </a:p>
        </p:txBody>
      </p:sp>
      <p:sp>
        <p:nvSpPr>
          <p:cNvPr id="5" name="Başlık 1">
            <a:extLst>
              <a:ext uri="{FF2B5EF4-FFF2-40B4-BE49-F238E27FC236}">
                <a16:creationId xmlns:a16="http://schemas.microsoft.com/office/drawing/2014/main" id="{E0FB9579-9C9D-7702-A979-944E954BC2F9}"/>
              </a:ext>
            </a:extLst>
          </p:cNvPr>
          <p:cNvSpPr>
            <a:spLocks noGrp="1"/>
          </p:cNvSpPr>
          <p:nvPr>
            <p:ph idx="1"/>
          </p:nvPr>
        </p:nvSpPr>
        <p:spPr>
          <a:xfrm>
            <a:off x="1309254" y="1690688"/>
            <a:ext cx="10273146" cy="4351338"/>
          </a:xfrm>
        </p:spPr>
        <p:txBody>
          <a:bodyPr>
            <a:noAutofit/>
          </a:bodyPr>
          <a:lstStyle/>
          <a:p>
            <a:pPr>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1.555 hastane </a:t>
            </a:r>
          </a:p>
          <a:p>
            <a:pPr lvl="1">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915’i Sağlık Bakanlığı, </a:t>
            </a:r>
          </a:p>
          <a:p>
            <a:pPr lvl="1">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68’i üniversite, </a:t>
            </a:r>
          </a:p>
          <a:p>
            <a:pPr lvl="1">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572’si özel hastane   </a:t>
            </a:r>
          </a:p>
          <a:p>
            <a:pPr>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 128 tıp fakültesinden ancak yarısının kendi hastanesi var. </a:t>
            </a:r>
          </a:p>
          <a:p>
            <a:pPr>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Tüm bölgelerde Sağlık Bakanlığına ait hastane sayısı fazla iken İstanbul’da Sağlık Bakanlığının hastane sayısı 54, özel hastane sayısı  ise  bunun 3 katı (164 hastane) </a:t>
            </a:r>
          </a:p>
        </p:txBody>
      </p:sp>
    </p:spTree>
    <p:extLst>
      <p:ext uri="{BB962C8B-B14F-4D97-AF65-F5344CB8AC3E}">
        <p14:creationId xmlns:p14="http://schemas.microsoft.com/office/powerpoint/2010/main" val="293665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8B6080-4674-D133-08A4-349990E275D8}"/>
              </a:ext>
            </a:extLst>
          </p:cNvPr>
          <p:cNvSpPr>
            <a:spLocks noGrp="1"/>
          </p:cNvSpPr>
          <p:nvPr>
            <p:ph type="title"/>
          </p:nvPr>
        </p:nvSpPr>
        <p:spPr/>
        <p:txBody>
          <a:bodyPr/>
          <a:lstStyle/>
          <a:p>
            <a:r>
              <a:rPr lang="tr-TR" dirty="0"/>
              <a:t>EŞİTSİZLİKLER</a:t>
            </a:r>
          </a:p>
        </p:txBody>
      </p:sp>
      <p:sp>
        <p:nvSpPr>
          <p:cNvPr id="5" name="Başlık 1">
            <a:extLst>
              <a:ext uri="{FF2B5EF4-FFF2-40B4-BE49-F238E27FC236}">
                <a16:creationId xmlns:a16="http://schemas.microsoft.com/office/drawing/2014/main" id="{E0FB9579-9C9D-7702-A979-944E954BC2F9}"/>
              </a:ext>
            </a:extLst>
          </p:cNvPr>
          <p:cNvSpPr>
            <a:spLocks noGrp="1"/>
          </p:cNvSpPr>
          <p:nvPr>
            <p:ph idx="1"/>
          </p:nvPr>
        </p:nvSpPr>
        <p:spPr/>
        <p:txBody>
          <a:bodyPr>
            <a:noAutofit/>
          </a:bodyPr>
          <a:lstStyle/>
          <a:p>
            <a:pPr>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Bölge bazında kamu hastaneleri İstanbul ve Batı Marmara’da en düşük, Doğu Anadolu’da yüksek </a:t>
            </a:r>
          </a:p>
          <a:p>
            <a:pPr>
              <a:lnSpc>
                <a:spcPct val="115000"/>
              </a:lnSpc>
              <a:spcAft>
                <a:spcPts val="1000"/>
              </a:spcAft>
            </a:pPr>
            <a:r>
              <a:rPr lang="tr-TR" dirty="0">
                <a:solidFill>
                  <a:srgbClr val="000000"/>
                </a:solidFill>
                <a:effectLst/>
                <a:ea typeface="Calibri" panose="020F0502020204030204" pitchFamily="34" charset="0"/>
                <a:cs typeface="Calibri" panose="020F0502020204030204" pitchFamily="34" charset="0"/>
              </a:rPr>
              <a:t>1.000 canlı doğumda bebek, </a:t>
            </a:r>
            <a:r>
              <a:rPr lang="tr-TR" dirty="0" err="1">
                <a:solidFill>
                  <a:srgbClr val="000000"/>
                </a:solidFill>
                <a:effectLst/>
                <a:ea typeface="Calibri" panose="020F0502020204030204" pitchFamily="34" charset="0"/>
                <a:cs typeface="Calibri" panose="020F0502020204030204" pitchFamily="34" charset="0"/>
              </a:rPr>
              <a:t>perinatal</a:t>
            </a:r>
            <a:r>
              <a:rPr lang="tr-TR" dirty="0">
                <a:solidFill>
                  <a:srgbClr val="000000"/>
                </a:solidFill>
                <a:effectLst/>
                <a:ea typeface="Calibri" panose="020F0502020204030204" pitchFamily="34" charset="0"/>
                <a:cs typeface="Calibri" panose="020F0502020204030204" pitchFamily="34" charset="0"/>
              </a:rPr>
              <a:t>, </a:t>
            </a:r>
            <a:r>
              <a:rPr lang="tr-TR" dirty="0" err="1">
                <a:solidFill>
                  <a:srgbClr val="000000"/>
                </a:solidFill>
                <a:effectLst/>
                <a:ea typeface="Calibri" panose="020F0502020204030204" pitchFamily="34" charset="0"/>
                <a:cs typeface="Calibri" panose="020F0502020204030204" pitchFamily="34" charset="0"/>
              </a:rPr>
              <a:t>neonatal</a:t>
            </a:r>
            <a:r>
              <a:rPr lang="tr-TR" dirty="0">
                <a:solidFill>
                  <a:srgbClr val="000000"/>
                </a:solidFill>
                <a:effectLst/>
                <a:ea typeface="Calibri" panose="020F0502020204030204" pitchFamily="34" charset="0"/>
                <a:cs typeface="Calibri" panose="020F0502020204030204" pitchFamily="34" charset="0"/>
              </a:rPr>
              <a:t>, beş yaş altı ölüm ve 100 bin canlı doğumda anne ölüm oranları kamu sağlık hizmetlerinin daha yoğun olduğu Doğu’da yüksek, kamu sağlık hizmetlerinin en az olduğu yerler olan  İstanbul ve Batı Marmara’da ise düşük</a:t>
            </a:r>
            <a:endParaRPr lang="tr-TR"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0235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19259</TotalTime>
  <Words>474</Words>
  <Application>Microsoft Macintosh PowerPoint</Application>
  <PresentationFormat>Geniş ekran</PresentationFormat>
  <Paragraphs>66</Paragraphs>
  <Slides>18</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18</vt:i4>
      </vt:variant>
    </vt:vector>
  </HeadingPairs>
  <TitlesOfParts>
    <vt:vector size="23" baseType="lpstr">
      <vt:lpstr>Arial</vt:lpstr>
      <vt:lpstr>Calibri</vt:lpstr>
      <vt:lpstr>Times New Roman</vt:lpstr>
      <vt:lpstr>TwitterChirp</vt:lpstr>
      <vt:lpstr>Office Theme</vt:lpstr>
      <vt:lpstr> </vt:lpstr>
      <vt:lpstr>Çoklu kriz  Dünya nüfusu 1970’den beri iki kat,  küresel ekonomi dört kat,  uluslararası ticaret 10 kat artmış  Tüketim X yaşam kalitesi </vt:lpstr>
      <vt:lpstr>Toplam hekim sayısı 2021 yılında 183.569 iken %6,1 artış göstererek 2022 yılında 194.688 oldu. Toplam personel sayısı ise 1.251.922’den 1.350.528’e yükseldi. Hemşire, ebe ve diğer sağlık personelini kapsayan yardımcı sağlık personeli sayısı bir önceki yıla göre %5,1 artarak 535.858 oldu. </vt:lpstr>
      <vt:lpstr>BİR TÜKETİM NESNESİ OLARAK SAĞLIK</vt:lpstr>
      <vt:lpstr>BİR TÜKETİM NESNESİ OLARAK SAĞLIK</vt:lpstr>
      <vt:lpstr>PowerPoint Sunusu</vt:lpstr>
      <vt:lpstr>EŞİTSİZLİKLER</vt:lpstr>
      <vt:lpstr>EŞİTSİZLİKLER</vt:lpstr>
      <vt:lpstr>EŞİTSİZLİKLER</vt:lpstr>
      <vt:lpstr>PowerPoint Sunusu</vt:lpstr>
      <vt:lpstr>AKADEMİK ORTAM</vt:lpstr>
      <vt:lpstr>PowerPoint Sunusu</vt:lpstr>
      <vt:lpstr>PowerPoint Sunusu</vt:lpstr>
      <vt:lpstr>Şiddetin uygulandığı kurumlar</vt:lpstr>
      <vt:lpstr>Şiddet uygulanan birimler</vt:lpstr>
      <vt:lpstr>Şiddette uğrayan sağlık çalışanları</vt:lpstr>
      <vt:lpstr>NE OLDU?</vt:lpstr>
      <vt:lpstr>Video örnek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CAGRI KALACA</dc:creator>
  <cp:lastModifiedBy>Sebnem Korur Fincanci</cp:lastModifiedBy>
  <cp:revision>38</cp:revision>
  <dcterms:created xsi:type="dcterms:W3CDTF">2021-01-10T10:35:44Z</dcterms:created>
  <dcterms:modified xsi:type="dcterms:W3CDTF">2023-12-16T05:38:12Z</dcterms:modified>
</cp:coreProperties>
</file>