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6" r:id="rId4"/>
    <p:sldId id="259" r:id="rId5"/>
    <p:sldId id="262" r:id="rId6"/>
    <p:sldId id="261" r:id="rId7"/>
    <p:sldId id="263" r:id="rId8"/>
    <p:sldId id="264" r:id="rId9"/>
    <p:sldId id="289" r:id="rId10"/>
    <p:sldId id="266" r:id="rId11"/>
    <p:sldId id="267" r:id="rId12"/>
    <p:sldId id="268" r:id="rId13"/>
    <p:sldId id="269" r:id="rId14"/>
    <p:sldId id="270" r:id="rId15"/>
    <p:sldId id="271" r:id="rId16"/>
    <p:sldId id="290" r:id="rId17"/>
    <p:sldId id="273" r:id="rId18"/>
    <p:sldId id="274" r:id="rId19"/>
    <p:sldId id="291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3" r:id="rId29"/>
    <p:sldId id="284" r:id="rId30"/>
    <p:sldId id="285" r:id="rId31"/>
    <p:sldId id="288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lica\OneDrive\Desktop\2023%20anket%20&#231;al&#305;&#351;m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Çalıştığınız</a:t>
            </a:r>
            <a:r>
              <a:rPr lang="tr-TR" baseline="0"/>
              <a:t> yer</a:t>
            </a:r>
            <a:endParaRPr lang="tr-TR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DB419631-8654-4AAB-848E-DE30591E9E0C}" type="VALUE">
                      <a:rPr lang="en-US"/>
                      <a:pPr/>
                      <a:t>[DEĞER]</a:t>
                    </a:fld>
                    <a:r>
                      <a:rPr lang="en-US"/>
                      <a:t> (28)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964-4ED7-85B4-AF406390AC3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6F77636-F3DD-4AFA-8036-C42049228443}" type="VALUE">
                      <a:rPr lang="en-US"/>
                      <a:pPr/>
                      <a:t>[DEĞER]</a:t>
                    </a:fld>
                    <a:r>
                      <a:rPr lang="en-US"/>
                      <a:t> (2)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964-4ED7-85B4-AF406390AC3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1E1A67A-BE23-4C6E-B9A6-B5661ECA1814}" type="VALUE">
                      <a:rPr lang="en-US"/>
                      <a:pPr/>
                      <a:t>[DEĞER]</a:t>
                    </a:fld>
                    <a:r>
                      <a:rPr lang="en-US"/>
                      <a:t> (13)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964-4ED7-85B4-AF406390AC3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8CDD4BD-A5FB-49BE-A254-8EBBAE783662}" type="VALUE">
                      <a:rPr lang="en-US"/>
                      <a:pPr/>
                      <a:t>[DEĞER]</a:t>
                    </a:fld>
                    <a:r>
                      <a:rPr lang="en-US"/>
                      <a:t> (14)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964-4ED7-85B4-AF406390AC3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8BA53EB-404B-48D0-86D6-742746A7F0FB}" type="VALUE">
                      <a:rPr lang="en-US"/>
                      <a:pPr/>
                      <a:t>[DEĞER]</a:t>
                    </a:fld>
                    <a:r>
                      <a:rPr lang="en-US"/>
                      <a:t> (11)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964-4ED7-85B4-AF406390AC3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57F635E9-46DC-432E-809A-BCEA0C3EC60B}" type="VALUE">
                      <a:rPr lang="en-US"/>
                      <a:pPr/>
                      <a:t>[DEĞER]</a:t>
                    </a:fld>
                    <a:r>
                      <a:rPr lang="en-US"/>
                      <a:t> (1)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964-4ED7-85B4-AF406390AC3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8B4AC1A0-68B8-4F89-AC21-F0DB9916A415}" type="VALUE">
                      <a:rPr lang="en-US"/>
                      <a:pPr/>
                      <a:t>[DEĞER]</a:t>
                    </a:fld>
                    <a:r>
                      <a:rPr lang="en-US"/>
                      <a:t> (12)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964-4ED7-85B4-AF406390AC3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33B21F67-4F94-4C1E-8B00-F837C5CAFCCA}" type="VALUE">
                      <a:rPr lang="en-US"/>
                      <a:pPr/>
                      <a:t>[DEĞER]</a:t>
                    </a:fld>
                    <a:r>
                      <a:rPr lang="en-US"/>
                      <a:t> (3)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964-4ED7-85B4-AF406390AC33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272E45EC-FDCF-498F-8D30-63AB3F5810B5}" type="VALUE">
                      <a:rPr lang="en-US"/>
                      <a:pPr/>
                      <a:t>[DEĞER]</a:t>
                    </a:fld>
                    <a:r>
                      <a:rPr lang="en-US"/>
                      <a:t> (5)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964-4ED7-85B4-AF406390AC33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90FB80C-841A-4FF0-9C70-44AF7C93A232}" type="VALUE">
                      <a:rPr lang="en-US"/>
                      <a:pPr/>
                      <a:t>[DEĞER]</a:t>
                    </a:fld>
                    <a:r>
                      <a:rPr lang="en-US"/>
                      <a:t> (0)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964-4ED7-85B4-AF406390AC33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77705244-47CD-4142-A9F0-52B5E3D707F6}" type="VALUE">
                      <a:rPr lang="en-US"/>
                      <a:pPr/>
                      <a:t>[DEĞER]</a:t>
                    </a:fld>
                    <a:r>
                      <a:rPr lang="en-US"/>
                      <a:t> (1)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964-4ED7-85B4-AF406390AC33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7BE30A16-C95F-4BAB-98FE-373EE5955DDE}" type="VALUE">
                      <a:rPr lang="en-US"/>
                      <a:pPr/>
                      <a:t>[DEĞER]</a:t>
                    </a:fld>
                    <a:r>
                      <a:rPr lang="en-US"/>
                      <a:t> (8)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964-4ED7-85B4-AF406390AC33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24DB3B81-726A-41B5-8F45-252551461D6C}" type="VALUE">
                      <a:rPr lang="en-US"/>
                      <a:pPr/>
                      <a:t>[DEĞER]</a:t>
                    </a:fld>
                    <a:r>
                      <a:rPr lang="en-US"/>
                      <a:t> (5)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1964-4ED7-85B4-AF406390AC33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5F8E8123-62AD-4258-998D-1B465B7BE340}" type="VALUE">
                      <a:rPr lang="en-US"/>
                      <a:pPr/>
                      <a:t>[DEĞER]</a:t>
                    </a:fld>
                    <a:r>
                      <a:rPr lang="en-US"/>
                      <a:t> (3)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964-4ED7-85B4-AF406390A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Sayfa2!$B$2:$B$15</c:f>
              <c:strCache>
                <c:ptCount val="14"/>
                <c:pt idx="0">
                  <c:v>Aile Sağlığı Merkezi n (%)</c:v>
                </c:pt>
                <c:pt idx="1">
                  <c:v>Toplum Sağlığı Merkezi/İlçe Sağlık Müdürlüğü/İl Sağlık Müdürlüğü n (%)</c:v>
                </c:pt>
                <c:pt idx="2">
                  <c:v>İkinci Basamak Kamu Hastanesi n (%)</c:v>
                </c:pt>
                <c:pt idx="3">
                  <c:v>Üçüncü Basamak Kamu Hastanesi  n (%)</c:v>
                </c:pt>
                <c:pt idx="4">
                  <c:v>Devlet Üniversitesi Hastanesi n (%)</c:v>
                </c:pt>
                <c:pt idx="5">
                  <c:v>Vakıf Üniversitesi Hastanesi n (%)</c:v>
                </c:pt>
                <c:pt idx="6">
                  <c:v>Özel Hastane n (%)</c:v>
                </c:pt>
                <c:pt idx="7">
                  <c:v>Özel Poliklinik/Tıp Merkezi n (%)</c:v>
                </c:pt>
                <c:pt idx="8">
                  <c:v>Muayenehane n (%)</c:v>
                </c:pt>
                <c:pt idx="9">
                  <c:v>Bakanlık n (%)</c:v>
                </c:pt>
                <c:pt idx="10">
                  <c:v>112 İstasyonu n (%)</c:v>
                </c:pt>
                <c:pt idx="11">
                  <c:v>İşyeri Hekimliği Birimi n (%)</c:v>
                </c:pt>
                <c:pt idx="12">
                  <c:v>Emekli n (%)</c:v>
                </c:pt>
                <c:pt idx="13">
                  <c:v>Diğer n (%)</c:v>
                </c:pt>
              </c:strCache>
            </c:strRef>
          </c:cat>
          <c:val>
            <c:numRef>
              <c:f>Sayfa2!$C$2:$C$15</c:f>
              <c:numCache>
                <c:formatCode>General</c:formatCode>
                <c:ptCount val="14"/>
                <c:pt idx="0">
                  <c:v>427</c:v>
                </c:pt>
                <c:pt idx="1">
                  <c:v>35</c:v>
                </c:pt>
                <c:pt idx="2">
                  <c:v>202</c:v>
                </c:pt>
                <c:pt idx="3">
                  <c:v>211</c:v>
                </c:pt>
                <c:pt idx="4">
                  <c:v>159</c:v>
                </c:pt>
                <c:pt idx="5">
                  <c:v>18</c:v>
                </c:pt>
                <c:pt idx="6">
                  <c:v>186</c:v>
                </c:pt>
                <c:pt idx="7">
                  <c:v>47</c:v>
                </c:pt>
                <c:pt idx="8">
                  <c:v>73</c:v>
                </c:pt>
                <c:pt idx="9">
                  <c:v>3</c:v>
                </c:pt>
                <c:pt idx="10">
                  <c:v>8</c:v>
                </c:pt>
                <c:pt idx="11">
                  <c:v>124</c:v>
                </c:pt>
                <c:pt idx="12">
                  <c:v>78</c:v>
                </c:pt>
                <c:pt idx="13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964-4ED7-85B4-AF406390AC33}"/>
            </c:ext>
          </c:extLst>
        </c:ser>
        <c:dLbls>
          <c:showVal val="1"/>
        </c:dLbls>
        <c:gapWidth val="444"/>
        <c:overlap val="-90"/>
        <c:axId val="119353728"/>
        <c:axId val="119355264"/>
      </c:barChart>
      <c:catAx>
        <c:axId val="1193537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9355264"/>
        <c:crosses val="autoZero"/>
        <c:auto val="1"/>
        <c:lblAlgn val="ctr"/>
        <c:lblOffset val="100"/>
      </c:catAx>
      <c:valAx>
        <c:axId val="1193552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935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08AE476-6FF8-48E2-9F06-F9E55936C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275DD14A-2337-4B08-B64D-AA16B7E70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12FC915-8F4A-4B4B-BD3F-1136F043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7149-8CE3-4975-9734-747314EA955A}" type="datetimeFigureOut">
              <a:rPr lang="tr-TR" smtClean="0"/>
              <a:pPr/>
              <a:t>29.12.2023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3A2A78B-8491-4DC4-9B46-0FD8DE48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94AF80D-E39A-4FAB-9A2B-72CA2C4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049-95ED-4316-B2A1-ABE308DF99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3412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8AEE903-F5F9-41B4-9928-B6E1B314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B4D0E5E5-9FE2-47EC-AF41-EAAE06DBE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F22ABED0-2C3D-42A5-80D6-43F5CD48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7149-8CE3-4975-9734-747314EA955A}" type="datetimeFigureOut">
              <a:rPr lang="tr-TR" smtClean="0"/>
              <a:pPr/>
              <a:t>29.12.2023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50D880E-BC0F-48CC-8558-198B6A69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D01884D-B1AB-484C-9B7B-2426F5F0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049-95ED-4316-B2A1-ABE308DF99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6960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4B640A69-6D88-4792-8C33-F0DFCF708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B3C797C9-3763-4634-9FE0-3CC5E48E8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D68843A-6AF5-4148-9604-B27AC730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7149-8CE3-4975-9734-747314EA955A}" type="datetimeFigureOut">
              <a:rPr lang="tr-TR" smtClean="0"/>
              <a:pPr/>
              <a:t>29.12.2023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99FEB34-72F9-42BC-8AA9-5F02DFDA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52456F8-3D58-4E99-93F4-F4232D55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049-95ED-4316-B2A1-ABE308DF99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8671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63F9A83-9777-40E0-B9D8-B22CB4E0A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61B1001-2F6E-4404-A23F-57F5D3EE4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C260CB1-8D73-42B5-A869-03F4097D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7149-8CE3-4975-9734-747314EA955A}" type="datetimeFigureOut">
              <a:rPr lang="tr-TR" smtClean="0"/>
              <a:pPr/>
              <a:t>29.12.2023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777FC07-CF64-46AC-A935-1CF2CE84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E8DCF31-80B4-409F-80E8-03934B58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049-95ED-4316-B2A1-ABE308DF99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2720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DA6DECB-75C0-47F5-82E4-473069A9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BC547466-441E-45C0-A7D1-FFAFB248C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2705F74-A712-4319-A570-5D75B57A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7149-8CE3-4975-9734-747314EA955A}" type="datetimeFigureOut">
              <a:rPr lang="tr-TR" smtClean="0"/>
              <a:pPr/>
              <a:t>29.12.2023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4C37D21-E51E-4383-AE53-2E3CDABA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8D18E39-5377-4731-8B5A-82224FCE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049-95ED-4316-B2A1-ABE308DF99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024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7718E32-3DA5-4025-AB3D-FE887E70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23546E6-EC98-48BD-9B3E-17E71FC98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F51C6832-859B-4A04-86E0-CEAE7911A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09C40C9E-0EB9-4637-A055-770D6985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7149-8CE3-4975-9734-747314EA955A}" type="datetimeFigureOut">
              <a:rPr lang="tr-TR" smtClean="0"/>
              <a:pPr/>
              <a:t>29.12.2023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DB7EAC70-EEEE-4F22-80A3-755015F3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30DEB22-910C-4606-9C20-9219B73E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049-95ED-4316-B2A1-ABE308DF99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6902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03585A6-E9A3-4FF9-A988-B70958E9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1CC2CC4-F2B3-43DE-A358-CD55F599C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1AF31A95-C2DC-48A1-B708-55270431B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59DCADE8-E9D8-4770-B995-D52F879C0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04E2A21A-D400-4AE2-A8AE-BD1A93234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25287035-1543-41B7-AA64-6C36A16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7149-8CE3-4975-9734-747314EA955A}" type="datetimeFigureOut">
              <a:rPr lang="tr-TR" smtClean="0"/>
              <a:pPr/>
              <a:t>29.12.2023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01369C2F-0000-48DB-A6BE-79C5EE14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06FE152F-9D6E-41A0-A5DA-8EECD5D7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049-95ED-4316-B2A1-ABE308DF99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1714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3DB036C-8786-472E-9F7E-A685F2BE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A79138E4-D96A-4324-AF7A-3C62A8C4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7149-8CE3-4975-9734-747314EA955A}" type="datetimeFigureOut">
              <a:rPr lang="tr-TR" smtClean="0"/>
              <a:pPr/>
              <a:t>29.12.2023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501C43CB-6AAF-4E3E-8190-35C35BEC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74A617C4-364E-4183-AEF8-30B319C3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049-95ED-4316-B2A1-ABE308DF99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6970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89AAED37-D809-4552-934B-C1FF81AE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7149-8CE3-4975-9734-747314EA955A}" type="datetimeFigureOut">
              <a:rPr lang="tr-TR" smtClean="0"/>
              <a:pPr/>
              <a:t>29.12.2023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2D10C0A8-1362-4BF3-9B91-7B9509EE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5644BB73-CA9D-4A22-AF3A-0E6D1510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049-95ED-4316-B2A1-ABE308DF99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6704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A446DCD-9793-4A2B-BCA4-7A48CE40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7119063-2205-4E42-9B8B-ED60C0F4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31FA8B7B-AD38-4E18-84AA-32979460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734D2F95-31D1-45B7-88AD-2DCA1845D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7149-8CE3-4975-9734-747314EA955A}" type="datetimeFigureOut">
              <a:rPr lang="tr-TR" smtClean="0"/>
              <a:pPr/>
              <a:t>29.12.2023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0C3B8F3D-7A99-46D7-BF06-5F18FA4E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59131E7-9415-4FBA-A2CA-6089DADB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049-95ED-4316-B2A1-ABE308DF99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2414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BBD3E86-1703-4171-88FC-7435804A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4CE47045-7AAE-45C5-802C-F70867C1B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81247A0A-9BA4-4579-A72B-FC2324E24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4DFA1AC6-8D9B-48D1-84FC-A4E2C5ED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7149-8CE3-4975-9734-747314EA955A}" type="datetimeFigureOut">
              <a:rPr lang="tr-TR" smtClean="0"/>
              <a:pPr/>
              <a:t>29.12.2023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816E1C98-6506-4830-AEA6-F8C5C2F5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70DE810-EB26-4193-B0F2-3F779BB0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049-95ED-4316-B2A1-ABE308DF99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8870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D892E306-E6E8-41E6-9BE3-267D798F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6224F505-0AC7-4AEC-87D4-4453151F0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37DDE5C-7ACA-4E40-8F7E-C9F3B62B4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C7149-8CE3-4975-9734-747314EA955A}" type="datetimeFigureOut">
              <a:rPr lang="tr-TR" smtClean="0"/>
              <a:pPr/>
              <a:t>29.12.2023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EE1D6FC-966F-4494-95BD-B58A51CB3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43E55C3-C117-4B26-8353-74FA4596D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87049-95ED-4316-B2A1-ABE308DF99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4539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DEE450-0EBB-4A7D-9AE9-C7AD3CD53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3CA0CBE-3B1C-4D40-B4C6-240FF6FBF7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D9CA2A7-A454-4326-898C-3E9E52EE5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7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92577230-E6E2-4E20-9325-8DF7861D8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0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A0437DBD-8A91-4939-82A3-DDBE0197F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8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E6F3C113-8255-4226-A77A-6B163EFAF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1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0CA3C789-2EA0-464C-929F-87FEFC326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8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E367EAD5-6CD3-43BD-B5D6-7AB8CED53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5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4ADE1847-B264-4CAF-A080-FBEDE1AD4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4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12668ACF-22EF-43C2-AE61-593ACB41D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53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2F87296A-4A07-4DF3-BA28-588D92D58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0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5CB25E56-E125-4A30-B411-12CFEF397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6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65BA9874-5A34-41C8-9A99-8CAC4807E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9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6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A5201CA-7B3C-4D80-8BA5-E3D275153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896"/>
            <a:ext cx="10515600" cy="5866067"/>
          </a:xfrm>
        </p:spPr>
        <p:txBody>
          <a:bodyPr>
            <a:normAutofit/>
          </a:bodyPr>
          <a:lstStyle/>
          <a:p>
            <a:r>
              <a:rPr lang="tr-TR" dirty="0"/>
              <a:t>Beyaz Reform</a:t>
            </a:r>
          </a:p>
          <a:p>
            <a:pPr lvl="1"/>
            <a:r>
              <a:rPr lang="tr-TR" dirty="0"/>
              <a:t>Bir yılı aşkın zaman geçti</a:t>
            </a:r>
          </a:p>
          <a:p>
            <a:endParaRPr lang="tr-TR" dirty="0"/>
          </a:p>
          <a:p>
            <a:r>
              <a:rPr lang="tr-TR" dirty="0"/>
              <a:t>2021 Eylül Ayı TTB Anketi</a:t>
            </a:r>
          </a:p>
          <a:p>
            <a:endParaRPr lang="tr-TR" dirty="0"/>
          </a:p>
          <a:p>
            <a:r>
              <a:rPr lang="tr-TR" dirty="0"/>
              <a:t>2023 Kasım</a:t>
            </a:r>
          </a:p>
          <a:p>
            <a:pPr lvl="1"/>
            <a:r>
              <a:rPr lang="tr-TR" dirty="0"/>
              <a:t>TTB Eylem Çalışma Grubu</a:t>
            </a:r>
          </a:p>
          <a:p>
            <a:pPr lvl="2"/>
            <a:r>
              <a:rPr lang="tr-TR" dirty="0"/>
              <a:t>Demografik veriler (7 soru)</a:t>
            </a:r>
          </a:p>
          <a:p>
            <a:pPr lvl="2"/>
            <a:r>
              <a:rPr lang="tr-TR" dirty="0"/>
              <a:t>Evet-Hayır (8 soru)</a:t>
            </a:r>
          </a:p>
          <a:p>
            <a:pPr lvl="2"/>
            <a:r>
              <a:rPr lang="tr-TR" dirty="0"/>
              <a:t>5’li </a:t>
            </a:r>
            <a:r>
              <a:rPr lang="tr-TR" dirty="0" err="1"/>
              <a:t>likert</a:t>
            </a:r>
            <a:r>
              <a:rPr lang="tr-TR" dirty="0"/>
              <a:t> (17 soru)</a:t>
            </a:r>
          </a:p>
          <a:p>
            <a:pPr lvl="1"/>
            <a:r>
              <a:rPr lang="tr-TR" dirty="0"/>
              <a:t>15 Kasım ve 23 Kasım</a:t>
            </a:r>
          </a:p>
          <a:p>
            <a:pPr lvl="2"/>
            <a:r>
              <a:rPr lang="tr-TR" dirty="0"/>
              <a:t>Odalara Mail ve </a:t>
            </a:r>
            <a:r>
              <a:rPr lang="tr-TR" dirty="0" err="1"/>
              <a:t>Whatsapp</a:t>
            </a:r>
            <a:r>
              <a:rPr lang="tr-TR" dirty="0"/>
              <a:t> yoluyla…</a:t>
            </a:r>
          </a:p>
          <a:p>
            <a:pPr lvl="1"/>
            <a:r>
              <a:rPr lang="tr-TR" dirty="0"/>
              <a:t>1 Aralık son (yanıtlayan 2289 hekim)</a:t>
            </a:r>
          </a:p>
          <a:p>
            <a:pPr lvl="1"/>
            <a:r>
              <a:rPr lang="tr-TR" dirty="0"/>
              <a:t>Anketi gönder butonu 1502 hekim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1089DCA-F9C9-41F8-BFBA-27EC89BDB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1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92646A6A-5B9A-45F0-8A15-1AFE0650F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3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D8E1E115-3317-4B05-8E43-D3629435B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56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38FAAE2C-B78E-4F75-8CBD-43D152C1E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0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FB9B7F3E-EFE2-46F7-9D78-3CDEB0FDC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5186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AC4E5838-2579-4923-A52C-EB9DFC444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062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5FB27FC8-DF19-47A1-B029-DD86CF82B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78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FE7847FC-DF54-4CD5-A385-7B5FE6F0B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9274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B6DE003C-87E9-46E9-84B9-7551AB5A5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667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DE89E0F7-2027-45EB-8691-41472CE63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967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79A71ED0-260E-40F7-87F9-0F22197CF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647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6DE7335-C52D-4FC3-8C15-357C7DE49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6CD7AACE-A924-4C96-9FE3-F8B43337FC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8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BA1BDA03-3C0E-4A8A-BAE8-949BFB5E9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6015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74033AF-6DD6-4714-99CD-6BC1B44AD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/>
          </a:bodyPr>
          <a:lstStyle/>
          <a:p>
            <a:r>
              <a:rPr lang="tr-TR" sz="3200" dirty="0"/>
              <a:t>Anket Sonucu</a:t>
            </a:r>
          </a:p>
          <a:p>
            <a:pPr lvl="1"/>
            <a:r>
              <a:rPr lang="tr-TR" sz="3200" dirty="0"/>
              <a:t>Beyaz Reform</a:t>
            </a:r>
          </a:p>
          <a:p>
            <a:pPr lvl="2"/>
            <a:r>
              <a:rPr lang="tr-TR" sz="3200" dirty="0"/>
              <a:t>Hekimlere ve sağlık ortamına derman olmadı</a:t>
            </a:r>
          </a:p>
          <a:p>
            <a:pPr lvl="2"/>
            <a:r>
              <a:rPr lang="tr-TR" sz="3200" dirty="0"/>
              <a:t>Önceki sistemin aynen devamı </a:t>
            </a:r>
          </a:p>
          <a:p>
            <a:pPr lvl="2"/>
            <a:endParaRPr lang="tr-TR" sz="3200" dirty="0"/>
          </a:p>
          <a:p>
            <a:pPr lvl="1"/>
            <a:r>
              <a:rPr lang="tr-TR" sz="3200" dirty="0"/>
              <a:t>Çözüme giden yol</a:t>
            </a:r>
          </a:p>
          <a:p>
            <a:pPr lvl="2"/>
            <a:r>
              <a:rPr lang="tr-TR" sz="3200" dirty="0"/>
              <a:t>TTB ve sağlık emek- meslek örgütlerinin haklarımız için oluşturduğu talepleri birlikte mücadele ederek hayata geçirmek</a:t>
            </a:r>
          </a:p>
        </p:txBody>
      </p:sp>
    </p:spTree>
    <p:extLst>
      <p:ext uri="{BB962C8B-B14F-4D97-AF65-F5344CB8AC3E}">
        <p14:creationId xmlns:p14="http://schemas.microsoft.com/office/powerpoint/2010/main" xmlns="" val="311341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xmlns="" id="{BAC31852-1821-41B9-A83F-7C36DD42C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6282789"/>
              </p:ext>
            </p:extLst>
          </p:nvPr>
        </p:nvGraphicFramePr>
        <p:xfrm>
          <a:off x="143837" y="164387"/>
          <a:ext cx="11938572" cy="669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681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718669CE-ACE8-440B-8411-A4D631C8D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193" y="0"/>
            <a:ext cx="12109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6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BD28D263-BA94-4457-B921-F57CC6D1C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918" y="0"/>
            <a:ext cx="121200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30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D4BD9FEF-852C-47BB-BA7B-A9CC34B9E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12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AEF1499E-4A50-4908-8D27-1172848D1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1919" y="0"/>
            <a:ext cx="12263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28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56FEB9DD-490A-4A9D-B135-B92C370AC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2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164</Words>
  <Application>Microsoft Office PowerPoint</Application>
  <PresentationFormat>Özel</PresentationFormat>
  <Paragraphs>36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Office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Alican Bahadır</dc:creator>
  <cp:lastModifiedBy>Basin</cp:lastModifiedBy>
  <cp:revision>33</cp:revision>
  <dcterms:created xsi:type="dcterms:W3CDTF">2023-12-28T05:59:36Z</dcterms:created>
  <dcterms:modified xsi:type="dcterms:W3CDTF">2023-12-29T09:15:42Z</dcterms:modified>
</cp:coreProperties>
</file>