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0" r:id="rId2"/>
    <p:sldId id="294" r:id="rId3"/>
    <p:sldId id="282" r:id="rId4"/>
    <p:sldId id="298" r:id="rId5"/>
    <p:sldId id="299" r:id="rId6"/>
    <p:sldId id="300" r:id="rId7"/>
    <p:sldId id="301" r:id="rId8"/>
    <p:sldId id="302" r:id="rId9"/>
    <p:sldId id="295" r:id="rId10"/>
    <p:sldId id="296" r:id="rId11"/>
    <p:sldId id="303" r:id="rId12"/>
    <p:sldId id="304" r:id="rId13"/>
    <p:sldId id="305" r:id="rId14"/>
    <p:sldId id="29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A8C71-EA50-7D42-950C-871FD9F8DAA6}" v="63" dt="2023-08-09T09:15:59.650"/>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117" d="100"/>
          <a:sy n="117" d="100"/>
        </p:scale>
        <p:origin x="14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nem Korur Fincanci" userId="af9d8275d0abb693" providerId="LiveId" clId="{9E2A8C71-EA50-7D42-950C-871FD9F8DAA6}"/>
    <pc:docChg chg="undo custSel addSld delSld modSld">
      <pc:chgData name="Sebnem Korur Fincanci" userId="af9d8275d0abb693" providerId="LiveId" clId="{9E2A8C71-EA50-7D42-950C-871FD9F8DAA6}" dt="2023-08-09T09:15:59.650" v="256"/>
      <pc:docMkLst>
        <pc:docMk/>
      </pc:docMkLst>
      <pc:sldChg chg="del">
        <pc:chgData name="Sebnem Korur Fincanci" userId="af9d8275d0abb693" providerId="LiveId" clId="{9E2A8C71-EA50-7D42-950C-871FD9F8DAA6}" dt="2023-08-09T08:58:16.342" v="113" actId="2696"/>
        <pc:sldMkLst>
          <pc:docMk/>
          <pc:sldMk cId="3441978396" sldId="259"/>
        </pc:sldMkLst>
      </pc:sldChg>
      <pc:sldChg chg="addSp delSp modSp mod delAnim">
        <pc:chgData name="Sebnem Korur Fincanci" userId="af9d8275d0abb693" providerId="LiveId" clId="{9E2A8C71-EA50-7D42-950C-871FD9F8DAA6}" dt="2023-08-09T09:15:07.410" v="255" actId="478"/>
        <pc:sldMkLst>
          <pc:docMk/>
          <pc:sldMk cId="3719263500" sldId="260"/>
        </pc:sldMkLst>
        <pc:spChg chg="add del">
          <ac:chgData name="Sebnem Korur Fincanci" userId="af9d8275d0abb693" providerId="LiveId" clId="{9E2A8C71-EA50-7D42-950C-871FD9F8DAA6}" dt="2023-08-09T08:42:54.589" v="2" actId="22"/>
          <ac:spMkLst>
            <pc:docMk/>
            <pc:sldMk cId="3719263500" sldId="260"/>
            <ac:spMk id="3" creationId="{98B3CBA5-4A82-DA19-98EF-8AB1AE67A468}"/>
          </ac:spMkLst>
        </pc:spChg>
        <pc:picChg chg="del">
          <ac:chgData name="Sebnem Korur Fincanci" userId="af9d8275d0abb693" providerId="LiveId" clId="{9E2A8C71-EA50-7D42-950C-871FD9F8DAA6}" dt="2023-08-09T08:42:42.474" v="0" actId="478"/>
          <ac:picMkLst>
            <pc:docMk/>
            <pc:sldMk cId="3719263500" sldId="260"/>
            <ac:picMk id="5" creationId="{84E01BD2-1CBC-D8A9-E1CD-282BC7A77E7C}"/>
          </ac:picMkLst>
        </pc:picChg>
        <pc:picChg chg="add del mod">
          <ac:chgData name="Sebnem Korur Fincanci" userId="af9d8275d0abb693" providerId="LiveId" clId="{9E2A8C71-EA50-7D42-950C-871FD9F8DAA6}" dt="2023-08-09T09:15:07.410" v="255" actId="478"/>
          <ac:picMkLst>
            <pc:docMk/>
            <pc:sldMk cId="3719263500" sldId="260"/>
            <ac:picMk id="6" creationId="{25E45090-F5A8-5260-7B49-9CD9D9077A96}"/>
          </ac:picMkLst>
        </pc:picChg>
        <pc:picChg chg="add mod">
          <ac:chgData name="Sebnem Korur Fincanci" userId="af9d8275d0abb693" providerId="LiveId" clId="{9E2A8C71-EA50-7D42-950C-871FD9F8DAA6}" dt="2023-08-09T08:45:15.491" v="19" actId="14100"/>
          <ac:picMkLst>
            <pc:docMk/>
            <pc:sldMk cId="3719263500" sldId="260"/>
            <ac:picMk id="7" creationId="{D02E2BBC-7DB8-0B15-44D1-DBFC3A72F691}"/>
          </ac:picMkLst>
        </pc:picChg>
        <pc:picChg chg="add mod">
          <ac:chgData name="Sebnem Korur Fincanci" userId="af9d8275d0abb693" providerId="LiveId" clId="{9E2A8C71-EA50-7D42-950C-871FD9F8DAA6}" dt="2023-08-09T09:15:00.721" v="254" actId="1076"/>
          <ac:picMkLst>
            <pc:docMk/>
            <pc:sldMk cId="3719263500" sldId="260"/>
            <ac:picMk id="8" creationId="{25B8177C-846E-072F-FFFC-1F266F2A82AE}"/>
          </ac:picMkLst>
        </pc:picChg>
        <pc:picChg chg="mod">
          <ac:chgData name="Sebnem Korur Fincanci" userId="af9d8275d0abb693" providerId="LiveId" clId="{9E2A8C71-EA50-7D42-950C-871FD9F8DAA6}" dt="2023-08-09T08:45:01.028" v="15" actId="14100"/>
          <ac:picMkLst>
            <pc:docMk/>
            <pc:sldMk cId="3719263500" sldId="260"/>
            <ac:picMk id="13" creationId="{9F4F192F-A90B-C2AB-F5B2-701F8973BB60}"/>
          </ac:picMkLst>
        </pc:picChg>
        <pc:picChg chg="mod">
          <ac:chgData name="Sebnem Korur Fincanci" userId="af9d8275d0abb693" providerId="LiveId" clId="{9E2A8C71-EA50-7D42-950C-871FD9F8DAA6}" dt="2023-08-09T08:45:09.174" v="17" actId="1076"/>
          <ac:picMkLst>
            <pc:docMk/>
            <pc:sldMk cId="3719263500" sldId="260"/>
            <ac:picMk id="1026" creationId="{3F550D18-B78B-96D1-E3B4-008251C20E1F}"/>
          </ac:picMkLst>
        </pc:picChg>
      </pc:sldChg>
      <pc:sldChg chg="del">
        <pc:chgData name="Sebnem Korur Fincanci" userId="af9d8275d0abb693" providerId="LiveId" clId="{9E2A8C71-EA50-7D42-950C-871FD9F8DAA6}" dt="2023-08-09T09:11:51.694" v="232" actId="2696"/>
        <pc:sldMkLst>
          <pc:docMk/>
          <pc:sldMk cId="2955365466" sldId="273"/>
        </pc:sldMkLst>
      </pc:sldChg>
      <pc:sldChg chg="del">
        <pc:chgData name="Sebnem Korur Fincanci" userId="af9d8275d0abb693" providerId="LiveId" clId="{9E2A8C71-EA50-7D42-950C-871FD9F8DAA6}" dt="2023-08-09T09:12:11.136" v="235" actId="2696"/>
        <pc:sldMkLst>
          <pc:docMk/>
          <pc:sldMk cId="1565445929" sldId="274"/>
        </pc:sldMkLst>
      </pc:sldChg>
      <pc:sldChg chg="del">
        <pc:chgData name="Sebnem Korur Fincanci" userId="af9d8275d0abb693" providerId="LiveId" clId="{9E2A8C71-EA50-7D42-950C-871FD9F8DAA6}" dt="2023-08-09T09:11:56.698" v="233" actId="2696"/>
        <pc:sldMkLst>
          <pc:docMk/>
          <pc:sldMk cId="1057912096" sldId="278"/>
        </pc:sldMkLst>
      </pc:sldChg>
      <pc:sldChg chg="addSp delSp modSp mod">
        <pc:chgData name="Sebnem Korur Fincanci" userId="af9d8275d0abb693" providerId="LiveId" clId="{9E2A8C71-EA50-7D42-950C-871FD9F8DAA6}" dt="2023-08-09T08:47:21.637" v="51" actId="1076"/>
        <pc:sldMkLst>
          <pc:docMk/>
          <pc:sldMk cId="580662370" sldId="282"/>
        </pc:sldMkLst>
        <pc:spChg chg="add mod">
          <ac:chgData name="Sebnem Korur Fincanci" userId="af9d8275d0abb693" providerId="LiveId" clId="{9E2A8C71-EA50-7D42-950C-871FD9F8DAA6}" dt="2023-08-09T08:47:21.637" v="51" actId="1076"/>
          <ac:spMkLst>
            <pc:docMk/>
            <pc:sldMk cId="580662370" sldId="282"/>
            <ac:spMk id="5" creationId="{E726D257-6A56-F0D8-DCC5-B58A805FA6BB}"/>
          </ac:spMkLst>
        </pc:spChg>
        <pc:spChg chg="del">
          <ac:chgData name="Sebnem Korur Fincanci" userId="af9d8275d0abb693" providerId="LiveId" clId="{9E2A8C71-EA50-7D42-950C-871FD9F8DAA6}" dt="2023-08-09T08:47:13.569" v="50" actId="478"/>
          <ac:spMkLst>
            <pc:docMk/>
            <pc:sldMk cId="580662370" sldId="282"/>
            <ac:spMk id="14" creationId="{00000000-0000-0000-0000-000000000000}"/>
          </ac:spMkLst>
        </pc:spChg>
        <pc:picChg chg="mod">
          <ac:chgData name="Sebnem Korur Fincanci" userId="af9d8275d0abb693" providerId="LiveId" clId="{9E2A8C71-EA50-7D42-950C-871FD9F8DAA6}" dt="2023-08-09T08:46:49.997" v="47" actId="1076"/>
          <ac:picMkLst>
            <pc:docMk/>
            <pc:sldMk cId="580662370" sldId="282"/>
            <ac:picMk id="6" creationId="{888731DB-9D8D-0B6F-C415-947CCA22FFB7}"/>
          </ac:picMkLst>
        </pc:picChg>
      </pc:sldChg>
      <pc:sldChg chg="addSp delSp modSp mod modAnim">
        <pc:chgData name="Sebnem Korur Fincanci" userId="af9d8275d0abb693" providerId="LiveId" clId="{9E2A8C71-EA50-7D42-950C-871FD9F8DAA6}" dt="2023-08-09T09:15:59.650" v="256"/>
        <pc:sldMkLst>
          <pc:docMk/>
          <pc:sldMk cId="853007924" sldId="291"/>
        </pc:sldMkLst>
        <pc:spChg chg="mod">
          <ac:chgData name="Sebnem Korur Fincanci" userId="af9d8275d0abb693" providerId="LiveId" clId="{9E2A8C71-EA50-7D42-950C-871FD9F8DAA6}" dt="2023-08-09T09:12:43.492" v="241" actId="20577"/>
          <ac:spMkLst>
            <pc:docMk/>
            <pc:sldMk cId="853007924" sldId="291"/>
            <ac:spMk id="3" creationId="{00000000-0000-0000-0000-000000000000}"/>
          </ac:spMkLst>
        </pc:spChg>
        <pc:spChg chg="add mod">
          <ac:chgData name="Sebnem Korur Fincanci" userId="af9d8275d0abb693" providerId="LiveId" clId="{9E2A8C71-EA50-7D42-950C-871FD9F8DAA6}" dt="2023-08-09T09:13:42.012" v="249" actId="1038"/>
          <ac:spMkLst>
            <pc:docMk/>
            <pc:sldMk cId="853007924" sldId="291"/>
            <ac:spMk id="6" creationId="{C200D482-876D-E942-EC6A-00202A322BF4}"/>
          </ac:spMkLst>
        </pc:spChg>
        <pc:picChg chg="del">
          <ac:chgData name="Sebnem Korur Fincanci" userId="af9d8275d0abb693" providerId="LiveId" clId="{9E2A8C71-EA50-7D42-950C-871FD9F8DAA6}" dt="2023-08-09T09:13:46.283" v="250" actId="478"/>
          <ac:picMkLst>
            <pc:docMk/>
            <pc:sldMk cId="853007924" sldId="291"/>
            <ac:picMk id="16" creationId="{00000000-0000-0000-0000-000000000000}"/>
          </ac:picMkLst>
        </pc:picChg>
        <pc:picChg chg="add mod">
          <ac:chgData name="Sebnem Korur Fincanci" userId="af9d8275d0abb693" providerId="LiveId" clId="{9E2A8C71-EA50-7D42-950C-871FD9F8DAA6}" dt="2023-08-09T09:13:42.012" v="249" actId="1038"/>
          <ac:picMkLst>
            <pc:docMk/>
            <pc:sldMk cId="853007924" sldId="291"/>
            <ac:picMk id="11265" creationId="{723E2C76-7EFD-C631-89C3-A7579A8CA210}"/>
          </ac:picMkLst>
        </pc:picChg>
      </pc:sldChg>
      <pc:sldChg chg="del">
        <pc:chgData name="Sebnem Korur Fincanci" userId="af9d8275d0abb693" providerId="LiveId" clId="{9E2A8C71-EA50-7D42-950C-871FD9F8DAA6}" dt="2023-08-09T09:12:03.912" v="234" actId="2696"/>
        <pc:sldMkLst>
          <pc:docMk/>
          <pc:sldMk cId="1711998147" sldId="292"/>
        </pc:sldMkLst>
      </pc:sldChg>
      <pc:sldChg chg="del">
        <pc:chgData name="Sebnem Korur Fincanci" userId="af9d8275d0abb693" providerId="LiveId" clId="{9E2A8C71-EA50-7D42-950C-871FD9F8DAA6}" dt="2023-08-09T08:47:36.414" v="52" actId="2696"/>
        <pc:sldMkLst>
          <pc:docMk/>
          <pc:sldMk cId="4016624221" sldId="293"/>
        </pc:sldMkLst>
      </pc:sldChg>
      <pc:sldChg chg="modSp mod">
        <pc:chgData name="Sebnem Korur Fincanci" userId="af9d8275d0abb693" providerId="LiveId" clId="{9E2A8C71-EA50-7D42-950C-871FD9F8DAA6}" dt="2023-08-09T08:46:27.551" v="46" actId="1076"/>
        <pc:sldMkLst>
          <pc:docMk/>
          <pc:sldMk cId="2666294896" sldId="294"/>
        </pc:sldMkLst>
        <pc:spChg chg="mod">
          <ac:chgData name="Sebnem Korur Fincanci" userId="af9d8275d0abb693" providerId="LiveId" clId="{9E2A8C71-EA50-7D42-950C-871FD9F8DAA6}" dt="2023-08-09T08:46:27.551" v="46" actId="1076"/>
          <ac:spMkLst>
            <pc:docMk/>
            <pc:sldMk cId="2666294896" sldId="294"/>
            <ac:spMk id="14" creationId="{00000000-0000-0000-0000-000000000000}"/>
          </ac:spMkLst>
        </pc:spChg>
      </pc:sldChg>
      <pc:sldChg chg="addSp delSp modSp mod">
        <pc:chgData name="Sebnem Korur Fincanci" userId="af9d8275d0abb693" providerId="LiveId" clId="{9E2A8C71-EA50-7D42-950C-871FD9F8DAA6}" dt="2023-08-09T09:07:15.846" v="169" actId="478"/>
        <pc:sldMkLst>
          <pc:docMk/>
          <pc:sldMk cId="2664061158" sldId="295"/>
        </pc:sldMkLst>
        <pc:spChg chg="del mod">
          <ac:chgData name="Sebnem Korur Fincanci" userId="af9d8275d0abb693" providerId="LiveId" clId="{9E2A8C71-EA50-7D42-950C-871FD9F8DAA6}" dt="2023-08-09T09:07:12.659" v="168" actId="478"/>
          <ac:spMkLst>
            <pc:docMk/>
            <pc:sldMk cId="2664061158" sldId="295"/>
            <ac:spMk id="2" creationId="{00000000-0000-0000-0000-000000000000}"/>
          </ac:spMkLst>
        </pc:spChg>
        <pc:spChg chg="mod">
          <ac:chgData name="Sebnem Korur Fincanci" userId="af9d8275d0abb693" providerId="LiveId" clId="{9E2A8C71-EA50-7D42-950C-871FD9F8DAA6}" dt="2023-08-09T09:01:24.323" v="131" actId="1076"/>
          <ac:spMkLst>
            <pc:docMk/>
            <pc:sldMk cId="2664061158" sldId="295"/>
            <ac:spMk id="3" creationId="{00000000-0000-0000-0000-000000000000}"/>
          </ac:spMkLst>
        </pc:spChg>
        <pc:spChg chg="del">
          <ac:chgData name="Sebnem Korur Fincanci" userId="af9d8275d0abb693" providerId="LiveId" clId="{9E2A8C71-EA50-7D42-950C-871FD9F8DAA6}" dt="2023-08-09T09:06:47.653" v="165" actId="478"/>
          <ac:spMkLst>
            <pc:docMk/>
            <pc:sldMk cId="2664061158" sldId="295"/>
            <ac:spMk id="5" creationId="{CBABC4FE-4064-93A4-A14A-DE85DC658B68}"/>
          </ac:spMkLst>
        </pc:spChg>
        <pc:spChg chg="add mod">
          <ac:chgData name="Sebnem Korur Fincanci" userId="af9d8275d0abb693" providerId="LiveId" clId="{9E2A8C71-EA50-7D42-950C-871FD9F8DAA6}" dt="2023-08-09T09:01:20.603" v="130" actId="1076"/>
          <ac:spMkLst>
            <pc:docMk/>
            <pc:sldMk cId="2664061158" sldId="295"/>
            <ac:spMk id="7" creationId="{403E8F70-C66A-9C79-3BB0-8E1B50C0A5C9}"/>
          </ac:spMkLst>
        </pc:spChg>
        <pc:spChg chg="add del mod">
          <ac:chgData name="Sebnem Korur Fincanci" userId="af9d8275d0abb693" providerId="LiveId" clId="{9E2A8C71-EA50-7D42-950C-871FD9F8DAA6}" dt="2023-08-09T09:02:08.257" v="135" actId="478"/>
          <ac:spMkLst>
            <pc:docMk/>
            <pc:sldMk cId="2664061158" sldId="295"/>
            <ac:spMk id="10" creationId="{32944ADB-0037-C834-0064-B1070485014E}"/>
          </ac:spMkLst>
        </pc:spChg>
        <pc:spChg chg="add mod">
          <ac:chgData name="Sebnem Korur Fincanci" userId="af9d8275d0abb693" providerId="LiveId" clId="{9E2A8C71-EA50-7D42-950C-871FD9F8DAA6}" dt="2023-08-09T09:02:30.674" v="139" actId="1076"/>
          <ac:spMkLst>
            <pc:docMk/>
            <pc:sldMk cId="2664061158" sldId="295"/>
            <ac:spMk id="13" creationId="{2D04AD1D-B920-E2EA-1D29-7017C0B34580}"/>
          </ac:spMkLst>
        </pc:spChg>
        <pc:spChg chg="add mod">
          <ac:chgData name="Sebnem Korur Fincanci" userId="af9d8275d0abb693" providerId="LiveId" clId="{9E2A8C71-EA50-7D42-950C-871FD9F8DAA6}" dt="2023-08-09T09:06:48.797" v="166"/>
          <ac:spMkLst>
            <pc:docMk/>
            <pc:sldMk cId="2664061158" sldId="295"/>
            <ac:spMk id="14" creationId="{38EE78DB-8CD8-7360-D280-9B7E48902981}"/>
          </ac:spMkLst>
        </pc:spChg>
        <pc:spChg chg="add del mod">
          <ac:chgData name="Sebnem Korur Fincanci" userId="af9d8275d0abb693" providerId="LiveId" clId="{9E2A8C71-EA50-7D42-950C-871FD9F8DAA6}" dt="2023-08-09T09:07:15.846" v="169" actId="478"/>
          <ac:spMkLst>
            <pc:docMk/>
            <pc:sldMk cId="2664061158" sldId="295"/>
            <ac:spMk id="18" creationId="{7B86850D-3217-BD02-8ED5-99A8510D4C8D}"/>
          </ac:spMkLst>
        </pc:spChg>
        <pc:picChg chg="del">
          <ac:chgData name="Sebnem Korur Fincanci" userId="af9d8275d0abb693" providerId="LiveId" clId="{9E2A8C71-EA50-7D42-950C-871FD9F8DAA6}" dt="2023-08-09T09:00:26.105" v="127" actId="478"/>
          <ac:picMkLst>
            <pc:docMk/>
            <pc:sldMk cId="2664061158" sldId="295"/>
            <ac:picMk id="6" creationId="{BCF47C13-466B-88E0-2E4C-A08D1D8E079D}"/>
          </ac:picMkLst>
        </pc:picChg>
        <pc:picChg chg="add del mod">
          <ac:chgData name="Sebnem Korur Fincanci" userId="af9d8275d0abb693" providerId="LiveId" clId="{9E2A8C71-EA50-7D42-950C-871FD9F8DAA6}" dt="2023-08-09T09:02:08.257" v="135" actId="478"/>
          <ac:picMkLst>
            <pc:docMk/>
            <pc:sldMk cId="2664061158" sldId="295"/>
            <ac:picMk id="6145" creationId="{9254C3DB-7DB6-9781-ABA7-5E8D15CF79DA}"/>
          </ac:picMkLst>
        </pc:picChg>
        <pc:picChg chg="add del mod">
          <ac:chgData name="Sebnem Korur Fincanci" userId="af9d8275d0abb693" providerId="LiveId" clId="{9E2A8C71-EA50-7D42-950C-871FD9F8DAA6}" dt="2023-08-09T09:02:08.257" v="135" actId="478"/>
          <ac:picMkLst>
            <pc:docMk/>
            <pc:sldMk cId="2664061158" sldId="295"/>
            <ac:picMk id="6147" creationId="{4E6F2C09-83F2-72F5-D80E-753F161DC6BB}"/>
          </ac:picMkLst>
        </pc:picChg>
        <pc:picChg chg="add mod">
          <ac:chgData name="Sebnem Korur Fincanci" userId="af9d8275d0abb693" providerId="LiveId" clId="{9E2A8C71-EA50-7D42-950C-871FD9F8DAA6}" dt="2023-08-09T09:02:30.674" v="139" actId="1076"/>
          <ac:picMkLst>
            <pc:docMk/>
            <pc:sldMk cId="2664061158" sldId="295"/>
            <ac:picMk id="6149" creationId="{92B298BC-FE83-BB51-7538-DD51BD347A33}"/>
          </ac:picMkLst>
        </pc:picChg>
      </pc:sldChg>
      <pc:sldChg chg="addSp delSp modSp mod">
        <pc:chgData name="Sebnem Korur Fincanci" userId="af9d8275d0abb693" providerId="LiveId" clId="{9E2A8C71-EA50-7D42-950C-871FD9F8DAA6}" dt="2023-08-09T09:07:24.654" v="171"/>
        <pc:sldMkLst>
          <pc:docMk/>
          <pc:sldMk cId="2214366006" sldId="296"/>
        </pc:sldMkLst>
        <pc:spChg chg="mod">
          <ac:chgData name="Sebnem Korur Fincanci" userId="af9d8275d0abb693" providerId="LiveId" clId="{9E2A8C71-EA50-7D42-950C-871FD9F8DAA6}" dt="2023-08-09T09:06:00.085" v="159" actId="1076"/>
          <ac:spMkLst>
            <pc:docMk/>
            <pc:sldMk cId="2214366006" sldId="296"/>
            <ac:spMk id="2" creationId="{00000000-0000-0000-0000-000000000000}"/>
          </ac:spMkLst>
        </pc:spChg>
        <pc:spChg chg="del">
          <ac:chgData name="Sebnem Korur Fincanci" userId="af9d8275d0abb693" providerId="LiveId" clId="{9E2A8C71-EA50-7D42-950C-871FD9F8DAA6}" dt="2023-08-09T09:07:23.484" v="170" actId="478"/>
          <ac:spMkLst>
            <pc:docMk/>
            <pc:sldMk cId="2214366006" sldId="296"/>
            <ac:spMk id="5" creationId="{603707D6-E422-28A4-D55E-15A24A8A031F}"/>
          </ac:spMkLst>
        </pc:spChg>
        <pc:spChg chg="add mod">
          <ac:chgData name="Sebnem Korur Fincanci" userId="af9d8275d0abb693" providerId="LiveId" clId="{9E2A8C71-EA50-7D42-950C-871FD9F8DAA6}" dt="2023-08-09T09:06:24.346" v="164" actId="14100"/>
          <ac:spMkLst>
            <pc:docMk/>
            <pc:sldMk cId="2214366006" sldId="296"/>
            <ac:spMk id="6" creationId="{78D725DD-E58F-A741-EBBA-98B4196DA758}"/>
          </ac:spMkLst>
        </pc:spChg>
        <pc:spChg chg="add mod">
          <ac:chgData name="Sebnem Korur Fincanci" userId="af9d8275d0abb693" providerId="LiveId" clId="{9E2A8C71-EA50-7D42-950C-871FD9F8DAA6}" dt="2023-08-09T09:07:24.654" v="171"/>
          <ac:spMkLst>
            <pc:docMk/>
            <pc:sldMk cId="2214366006" sldId="296"/>
            <ac:spMk id="7" creationId="{A422115C-B03B-4DFE-5361-119F23A9050B}"/>
          </ac:spMkLst>
        </pc:spChg>
        <pc:spChg chg="del">
          <ac:chgData name="Sebnem Korur Fincanci" userId="af9d8275d0abb693" providerId="LiveId" clId="{9E2A8C71-EA50-7D42-950C-871FD9F8DAA6}" dt="2023-08-09T09:04:06.156" v="144" actId="478"/>
          <ac:spMkLst>
            <pc:docMk/>
            <pc:sldMk cId="2214366006" sldId="296"/>
            <ac:spMk id="14" creationId="{353543DA-F9F8-D382-B161-0B71D43A9AAF}"/>
          </ac:spMkLst>
        </pc:spChg>
        <pc:picChg chg="del">
          <ac:chgData name="Sebnem Korur Fincanci" userId="af9d8275d0abb693" providerId="LiveId" clId="{9E2A8C71-EA50-7D42-950C-871FD9F8DAA6}" dt="2023-08-09T09:03:58.020" v="141" actId="478"/>
          <ac:picMkLst>
            <pc:docMk/>
            <pc:sldMk cId="2214366006" sldId="296"/>
            <ac:picMk id="15" creationId="{2E58B7C1-9680-8151-AB00-07BF9A314E50}"/>
          </ac:picMkLst>
        </pc:picChg>
        <pc:picChg chg="del">
          <ac:chgData name="Sebnem Korur Fincanci" userId="af9d8275d0abb693" providerId="LiveId" clId="{9E2A8C71-EA50-7D42-950C-871FD9F8DAA6}" dt="2023-08-09T09:04:00.416" v="142" actId="478"/>
          <ac:picMkLst>
            <pc:docMk/>
            <pc:sldMk cId="2214366006" sldId="296"/>
            <ac:picMk id="19" creationId="{09C4C4C9-B2B2-BDF8-3C64-AFA2998BAD3A}"/>
          </ac:picMkLst>
        </pc:picChg>
        <pc:picChg chg="del">
          <ac:chgData name="Sebnem Korur Fincanci" userId="af9d8275d0abb693" providerId="LiveId" clId="{9E2A8C71-EA50-7D42-950C-871FD9F8DAA6}" dt="2023-08-09T09:04:02.567" v="143" actId="478"/>
          <ac:picMkLst>
            <pc:docMk/>
            <pc:sldMk cId="2214366006" sldId="296"/>
            <ac:picMk id="20" creationId="{6DDBAA07-62FB-92C6-2269-DF3630CAD195}"/>
          </ac:picMkLst>
        </pc:picChg>
      </pc:sldChg>
      <pc:sldChg chg="del">
        <pc:chgData name="Sebnem Korur Fincanci" userId="af9d8275d0abb693" providerId="LiveId" clId="{9E2A8C71-EA50-7D42-950C-871FD9F8DAA6}" dt="2023-08-09T08:47:43.978" v="53" actId="2696"/>
        <pc:sldMkLst>
          <pc:docMk/>
          <pc:sldMk cId="2277402890" sldId="297"/>
        </pc:sldMkLst>
      </pc:sldChg>
      <pc:sldChg chg="addSp delSp modSp mod">
        <pc:chgData name="Sebnem Korur Fincanci" userId="af9d8275d0abb693" providerId="LiveId" clId="{9E2A8C71-EA50-7D42-950C-871FD9F8DAA6}" dt="2023-08-09T08:49:59.620" v="64" actId="1076"/>
        <pc:sldMkLst>
          <pc:docMk/>
          <pc:sldMk cId="3142298212" sldId="298"/>
        </pc:sldMkLst>
        <pc:spChg chg="add mod">
          <ac:chgData name="Sebnem Korur Fincanci" userId="af9d8275d0abb693" providerId="LiveId" clId="{9E2A8C71-EA50-7D42-950C-871FD9F8DAA6}" dt="2023-08-09T08:48:11.056" v="57" actId="1076"/>
          <ac:spMkLst>
            <pc:docMk/>
            <pc:sldMk cId="3142298212" sldId="298"/>
            <ac:spMk id="6" creationId="{79A90CF7-8E56-FB69-D11C-9E9071F7C08C}"/>
          </ac:spMkLst>
        </pc:spChg>
        <pc:spChg chg="del">
          <ac:chgData name="Sebnem Korur Fincanci" userId="af9d8275d0abb693" providerId="LiveId" clId="{9E2A8C71-EA50-7D42-950C-871FD9F8DAA6}" dt="2023-08-09T08:48:05.888" v="56" actId="478"/>
          <ac:spMkLst>
            <pc:docMk/>
            <pc:sldMk cId="3142298212" sldId="298"/>
            <ac:spMk id="7" creationId="{5ECC0E2E-609D-CC25-B866-5CF038B77DB4}"/>
          </ac:spMkLst>
        </pc:spChg>
        <pc:spChg chg="mod">
          <ac:chgData name="Sebnem Korur Fincanci" userId="af9d8275d0abb693" providerId="LiveId" clId="{9E2A8C71-EA50-7D42-950C-871FD9F8DAA6}" dt="2023-08-09T08:49:54.204" v="63" actId="14100"/>
          <ac:spMkLst>
            <pc:docMk/>
            <pc:sldMk cId="3142298212" sldId="298"/>
            <ac:spMk id="13" creationId="{1390924D-F120-C6E1-AE24-513A4D356EF9}"/>
          </ac:spMkLst>
        </pc:spChg>
        <pc:picChg chg="mod">
          <ac:chgData name="Sebnem Korur Fincanci" userId="af9d8275d0abb693" providerId="LiveId" clId="{9E2A8C71-EA50-7D42-950C-871FD9F8DAA6}" dt="2023-08-09T08:49:59.620" v="64" actId="1076"/>
          <ac:picMkLst>
            <pc:docMk/>
            <pc:sldMk cId="3142298212" sldId="298"/>
            <ac:picMk id="5" creationId="{C9F065DD-87E3-B27A-0578-B01378BCD1D2}"/>
          </ac:picMkLst>
        </pc:picChg>
        <pc:picChg chg="mod">
          <ac:chgData name="Sebnem Korur Fincanci" userId="af9d8275d0abb693" providerId="LiveId" clId="{9E2A8C71-EA50-7D42-950C-871FD9F8DAA6}" dt="2023-08-09T08:49:37.791" v="61" actId="1076"/>
          <ac:picMkLst>
            <pc:docMk/>
            <pc:sldMk cId="3142298212" sldId="298"/>
            <ac:picMk id="1026" creationId="{52C0D797-FC50-2BB9-CAFE-F7AD117CF2F2}"/>
          </ac:picMkLst>
        </pc:picChg>
      </pc:sldChg>
      <pc:sldChg chg="addSp delSp modSp mod">
        <pc:chgData name="Sebnem Korur Fincanci" userId="af9d8275d0abb693" providerId="LiveId" clId="{9E2A8C71-EA50-7D42-950C-871FD9F8DAA6}" dt="2023-08-09T08:51:22.184" v="74"/>
        <pc:sldMkLst>
          <pc:docMk/>
          <pc:sldMk cId="2674469529" sldId="299"/>
        </pc:sldMkLst>
        <pc:spChg chg="add mod">
          <ac:chgData name="Sebnem Korur Fincanci" userId="af9d8275d0abb693" providerId="LiveId" clId="{9E2A8C71-EA50-7D42-950C-871FD9F8DAA6}" dt="2023-08-09T08:51:22.184" v="74"/>
          <ac:spMkLst>
            <pc:docMk/>
            <pc:sldMk cId="2674469529" sldId="299"/>
            <ac:spMk id="5" creationId="{2EC2BBFE-7D77-BDD1-4DBC-4AFF83C446C4}"/>
          </ac:spMkLst>
        </pc:spChg>
        <pc:spChg chg="del">
          <ac:chgData name="Sebnem Korur Fincanci" userId="af9d8275d0abb693" providerId="LiveId" clId="{9E2A8C71-EA50-7D42-950C-871FD9F8DAA6}" dt="2023-08-09T08:51:20.993" v="73" actId="478"/>
          <ac:spMkLst>
            <pc:docMk/>
            <pc:sldMk cId="2674469529" sldId="299"/>
            <ac:spMk id="7" creationId="{5ECC0E2E-609D-CC25-B866-5CF038B77DB4}"/>
          </ac:spMkLst>
        </pc:spChg>
        <pc:spChg chg="mod">
          <ac:chgData name="Sebnem Korur Fincanci" userId="af9d8275d0abb693" providerId="LiveId" clId="{9E2A8C71-EA50-7D42-950C-871FD9F8DAA6}" dt="2023-08-09T08:50:21.295" v="66"/>
          <ac:spMkLst>
            <pc:docMk/>
            <pc:sldMk cId="2674469529" sldId="299"/>
            <ac:spMk id="13" creationId="{1390924D-F120-C6E1-AE24-513A4D356EF9}"/>
          </ac:spMkLst>
        </pc:spChg>
        <pc:picChg chg="del">
          <ac:chgData name="Sebnem Korur Fincanci" userId="af9d8275d0abb693" providerId="LiveId" clId="{9E2A8C71-EA50-7D42-950C-871FD9F8DAA6}" dt="2023-08-09T08:50:33.750" v="68" actId="478"/>
          <ac:picMkLst>
            <pc:docMk/>
            <pc:sldMk cId="2674469529" sldId="299"/>
            <ac:picMk id="18" creationId="{00000000-0000-0000-0000-000000000000}"/>
          </ac:picMkLst>
        </pc:picChg>
        <pc:picChg chg="del">
          <ac:chgData name="Sebnem Korur Fincanci" userId="af9d8275d0abb693" providerId="LiveId" clId="{9E2A8C71-EA50-7D42-950C-871FD9F8DAA6}" dt="2023-08-09T08:50:27.232" v="67" actId="478"/>
          <ac:picMkLst>
            <pc:docMk/>
            <pc:sldMk cId="2674469529" sldId="299"/>
            <ac:picMk id="3074" creationId="{22C5170F-3556-3941-BC69-A9B526CB3DFE}"/>
          </ac:picMkLst>
        </pc:picChg>
      </pc:sldChg>
      <pc:sldChg chg="addSp delSp modSp mod modAnim">
        <pc:chgData name="Sebnem Korur Fincanci" userId="af9d8275d0abb693" providerId="LiveId" clId="{9E2A8C71-EA50-7D42-950C-871FD9F8DAA6}" dt="2023-08-09T09:00:09.098" v="125" actId="20577"/>
        <pc:sldMkLst>
          <pc:docMk/>
          <pc:sldMk cId="1720810251" sldId="300"/>
        </pc:sldMkLst>
        <pc:spChg chg="mod">
          <ac:chgData name="Sebnem Korur Fincanci" userId="af9d8275d0abb693" providerId="LiveId" clId="{9E2A8C71-EA50-7D42-950C-871FD9F8DAA6}" dt="2023-08-09T09:00:09.098" v="125" actId="20577"/>
          <ac:spMkLst>
            <pc:docMk/>
            <pc:sldMk cId="1720810251" sldId="300"/>
            <ac:spMk id="3" creationId="{00000000-0000-0000-0000-000000000000}"/>
          </ac:spMkLst>
        </pc:spChg>
        <pc:spChg chg="del mod">
          <ac:chgData name="Sebnem Korur Fincanci" userId="af9d8275d0abb693" providerId="LiveId" clId="{9E2A8C71-EA50-7D42-950C-871FD9F8DAA6}" dt="2023-08-09T08:51:06.511" v="72"/>
          <ac:spMkLst>
            <pc:docMk/>
            <pc:sldMk cId="1720810251" sldId="300"/>
            <ac:spMk id="5" creationId="{44C5D3A4-CBFB-A164-4885-6409C5737345}"/>
          </ac:spMkLst>
        </pc:spChg>
        <pc:spChg chg="add mod">
          <ac:chgData name="Sebnem Korur Fincanci" userId="af9d8275d0abb693" providerId="LiveId" clId="{9E2A8C71-EA50-7D42-950C-871FD9F8DAA6}" dt="2023-08-09T08:54:48.356" v="81" actId="20577"/>
          <ac:spMkLst>
            <pc:docMk/>
            <pc:sldMk cId="1720810251" sldId="300"/>
            <ac:spMk id="6" creationId="{A3839CC3-A8ED-217F-31F5-815469AED8F6}"/>
          </ac:spMkLst>
        </pc:spChg>
        <pc:spChg chg="del">
          <ac:chgData name="Sebnem Korur Fincanci" userId="af9d8275d0abb693" providerId="LiveId" clId="{9E2A8C71-EA50-7D42-950C-871FD9F8DAA6}" dt="2023-08-09T08:55:35.570" v="86" actId="478"/>
          <ac:spMkLst>
            <pc:docMk/>
            <pc:sldMk cId="1720810251" sldId="300"/>
            <ac:spMk id="7" creationId="{5ECC0E2E-609D-CC25-B866-5CF038B77DB4}"/>
          </ac:spMkLst>
        </pc:spChg>
        <pc:spChg chg="add mod">
          <ac:chgData name="Sebnem Korur Fincanci" userId="af9d8275d0abb693" providerId="LiveId" clId="{9E2A8C71-EA50-7D42-950C-871FD9F8DAA6}" dt="2023-08-09T08:55:17.076" v="84" actId="1076"/>
          <ac:spMkLst>
            <pc:docMk/>
            <pc:sldMk cId="1720810251" sldId="300"/>
            <ac:spMk id="10" creationId="{A2628BF9-634B-F56C-7338-D4A38C25468F}"/>
          </ac:spMkLst>
        </pc:spChg>
        <pc:spChg chg="add mod">
          <ac:chgData name="Sebnem Korur Fincanci" userId="af9d8275d0abb693" providerId="LiveId" clId="{9E2A8C71-EA50-7D42-950C-871FD9F8DAA6}" dt="2023-08-09T08:55:36.819" v="87"/>
          <ac:spMkLst>
            <pc:docMk/>
            <pc:sldMk cId="1720810251" sldId="300"/>
            <ac:spMk id="13" creationId="{00BB19A6-8607-0E30-557A-AB2E44D87FB1}"/>
          </ac:spMkLst>
        </pc:spChg>
        <pc:picChg chg="del">
          <ac:chgData name="Sebnem Korur Fincanci" userId="af9d8275d0abb693" providerId="LiveId" clId="{9E2A8C71-EA50-7D42-950C-871FD9F8DAA6}" dt="2023-08-09T08:54:43.992" v="80" actId="478"/>
          <ac:picMkLst>
            <pc:docMk/>
            <pc:sldMk cId="1720810251" sldId="300"/>
            <ac:picMk id="14" creationId="{426F1568-C38E-2820-3A78-788929C006F4}"/>
          </ac:picMkLst>
        </pc:picChg>
        <pc:picChg chg="del">
          <ac:chgData name="Sebnem Korur Fincanci" userId="af9d8275d0abb693" providerId="LiveId" clId="{9E2A8C71-EA50-7D42-950C-871FD9F8DAA6}" dt="2023-08-09T08:54:41.717" v="79" actId="478"/>
          <ac:picMkLst>
            <pc:docMk/>
            <pc:sldMk cId="1720810251" sldId="300"/>
            <ac:picMk id="18" creationId="{00000000-0000-0000-0000-000000000000}"/>
          </ac:picMkLst>
        </pc:picChg>
        <pc:picChg chg="add mod">
          <ac:chgData name="Sebnem Korur Fincanci" userId="af9d8275d0abb693" providerId="LiveId" clId="{9E2A8C71-EA50-7D42-950C-871FD9F8DAA6}" dt="2023-08-09T08:55:17.076" v="84" actId="1076"/>
          <ac:picMkLst>
            <pc:docMk/>
            <pc:sldMk cId="1720810251" sldId="300"/>
            <ac:picMk id="2049" creationId="{BA900D0C-B08F-4333-9BDF-D256846784C4}"/>
          </ac:picMkLst>
        </pc:picChg>
        <pc:picChg chg="del">
          <ac:chgData name="Sebnem Korur Fincanci" userId="af9d8275d0abb693" providerId="LiveId" clId="{9E2A8C71-EA50-7D42-950C-871FD9F8DAA6}" dt="2023-08-09T08:50:58.410" v="69" actId="478"/>
          <ac:picMkLst>
            <pc:docMk/>
            <pc:sldMk cId="1720810251" sldId="300"/>
            <ac:picMk id="5122" creationId="{B7349833-238E-29E7-00D5-31E66829319F}"/>
          </ac:picMkLst>
        </pc:picChg>
      </pc:sldChg>
      <pc:sldChg chg="addSp delSp modSp mod">
        <pc:chgData name="Sebnem Korur Fincanci" userId="af9d8275d0abb693" providerId="LiveId" clId="{9E2A8C71-EA50-7D42-950C-871FD9F8DAA6}" dt="2023-08-09T08:58:04.493" v="112" actId="1076"/>
        <pc:sldMkLst>
          <pc:docMk/>
          <pc:sldMk cId="3404900841" sldId="301"/>
        </pc:sldMkLst>
        <pc:spChg chg="del mod">
          <ac:chgData name="Sebnem Korur Fincanci" userId="af9d8275d0abb693" providerId="LiveId" clId="{9E2A8C71-EA50-7D42-950C-871FD9F8DAA6}" dt="2023-08-09T08:55:59.419" v="93"/>
          <ac:spMkLst>
            <pc:docMk/>
            <pc:sldMk cId="3404900841" sldId="301"/>
            <ac:spMk id="5" creationId="{44C5D3A4-CBFB-A164-4885-6409C5737345}"/>
          </ac:spMkLst>
        </pc:spChg>
        <pc:spChg chg="add mod">
          <ac:chgData name="Sebnem Korur Fincanci" userId="af9d8275d0abb693" providerId="LiveId" clId="{9E2A8C71-EA50-7D42-950C-871FD9F8DAA6}" dt="2023-08-09T08:55:50.516" v="89"/>
          <ac:spMkLst>
            <pc:docMk/>
            <pc:sldMk cId="3404900841" sldId="301"/>
            <ac:spMk id="6" creationId="{692CFC35-3CB6-3505-75C5-49476B4E8389}"/>
          </ac:spMkLst>
        </pc:spChg>
        <pc:spChg chg="del">
          <ac:chgData name="Sebnem Korur Fincanci" userId="af9d8275d0abb693" providerId="LiveId" clId="{9E2A8C71-EA50-7D42-950C-871FD9F8DAA6}" dt="2023-08-09T08:55:48.554" v="88" actId="478"/>
          <ac:spMkLst>
            <pc:docMk/>
            <pc:sldMk cId="3404900841" sldId="301"/>
            <ac:spMk id="7" creationId="{5ECC0E2E-609D-CC25-B866-5CF038B77DB4}"/>
          </ac:spMkLst>
        </pc:spChg>
        <pc:spChg chg="add mod">
          <ac:chgData name="Sebnem Korur Fincanci" userId="af9d8275d0abb693" providerId="LiveId" clId="{9E2A8C71-EA50-7D42-950C-871FD9F8DAA6}" dt="2023-08-09T08:56:59.028" v="100" actId="255"/>
          <ac:spMkLst>
            <pc:docMk/>
            <pc:sldMk cId="3404900841" sldId="301"/>
            <ac:spMk id="13" creationId="{2EDEC4BD-3F65-D6F9-5A54-E97A97294CA5}"/>
          </ac:spMkLst>
        </pc:spChg>
        <pc:spChg chg="add mod">
          <ac:chgData name="Sebnem Korur Fincanci" userId="af9d8275d0abb693" providerId="LiveId" clId="{9E2A8C71-EA50-7D42-950C-871FD9F8DAA6}" dt="2023-08-09T08:57:33.221" v="103" actId="1076"/>
          <ac:spMkLst>
            <pc:docMk/>
            <pc:sldMk cId="3404900841" sldId="301"/>
            <ac:spMk id="14" creationId="{020CC4C8-8597-9381-959D-DBD3F446DF49}"/>
          </ac:spMkLst>
        </pc:spChg>
        <pc:spChg chg="add mod">
          <ac:chgData name="Sebnem Korur Fincanci" userId="af9d8275d0abb693" providerId="LiveId" clId="{9E2A8C71-EA50-7D42-950C-871FD9F8DAA6}" dt="2023-08-09T08:57:45.599" v="106" actId="14100"/>
          <ac:spMkLst>
            <pc:docMk/>
            <pc:sldMk cId="3404900841" sldId="301"/>
            <ac:spMk id="15" creationId="{9309B0CD-FF4F-B532-113A-7B929682302D}"/>
          </ac:spMkLst>
        </pc:spChg>
        <pc:picChg chg="del">
          <ac:chgData name="Sebnem Korur Fincanci" userId="af9d8275d0abb693" providerId="LiveId" clId="{9E2A8C71-EA50-7D42-950C-871FD9F8DAA6}" dt="2023-08-09T08:55:58.447" v="91" actId="478"/>
          <ac:picMkLst>
            <pc:docMk/>
            <pc:sldMk cId="3404900841" sldId="301"/>
            <ac:picMk id="2" creationId="{1D4456A1-B21B-6996-C75B-33459B6BEF13}"/>
          </ac:picMkLst>
        </pc:picChg>
        <pc:picChg chg="del">
          <ac:chgData name="Sebnem Korur Fincanci" userId="af9d8275d0abb693" providerId="LiveId" clId="{9E2A8C71-EA50-7D42-950C-871FD9F8DAA6}" dt="2023-08-09T08:57:01.765" v="101" actId="478"/>
          <ac:picMkLst>
            <pc:docMk/>
            <pc:sldMk cId="3404900841" sldId="301"/>
            <ac:picMk id="18" creationId="{00000000-0000-0000-0000-000000000000}"/>
          </ac:picMkLst>
        </pc:picChg>
        <pc:picChg chg="add mod">
          <ac:chgData name="Sebnem Korur Fincanci" userId="af9d8275d0abb693" providerId="LiveId" clId="{9E2A8C71-EA50-7D42-950C-871FD9F8DAA6}" dt="2023-08-09T08:57:59.232" v="110" actId="1076"/>
          <ac:picMkLst>
            <pc:docMk/>
            <pc:sldMk cId="3404900841" sldId="301"/>
            <ac:picMk id="3073" creationId="{85EC32ED-D426-F836-12B5-C6A0939E90AF}"/>
          </ac:picMkLst>
        </pc:picChg>
        <pc:picChg chg="add mod">
          <ac:chgData name="Sebnem Korur Fincanci" userId="af9d8275d0abb693" providerId="LiveId" clId="{9E2A8C71-EA50-7D42-950C-871FD9F8DAA6}" dt="2023-08-09T08:58:04.493" v="112" actId="1076"/>
          <ac:picMkLst>
            <pc:docMk/>
            <pc:sldMk cId="3404900841" sldId="301"/>
            <ac:picMk id="3075" creationId="{A4BF8DDB-090E-B53A-241D-A65811536BD2}"/>
          </ac:picMkLst>
        </pc:picChg>
      </pc:sldChg>
      <pc:sldChg chg="addSp delSp modSp add mod">
        <pc:chgData name="Sebnem Korur Fincanci" userId="af9d8275d0abb693" providerId="LiveId" clId="{9E2A8C71-EA50-7D42-950C-871FD9F8DAA6}" dt="2023-08-09T08:59:50.223" v="124" actId="1076"/>
        <pc:sldMkLst>
          <pc:docMk/>
          <pc:sldMk cId="625784584" sldId="302"/>
        </pc:sldMkLst>
        <pc:spChg chg="add mod">
          <ac:chgData name="Sebnem Korur Fincanci" userId="af9d8275d0abb693" providerId="LiveId" clId="{9E2A8C71-EA50-7D42-950C-871FD9F8DAA6}" dt="2023-08-09T08:59:50.223" v="124" actId="1076"/>
          <ac:spMkLst>
            <pc:docMk/>
            <pc:sldMk cId="625784584" sldId="302"/>
            <ac:spMk id="2" creationId="{2DFC5099-AA6E-3E3A-C033-9BC484934903}"/>
          </ac:spMkLst>
        </pc:spChg>
        <pc:spChg chg="mod">
          <ac:chgData name="Sebnem Korur Fincanci" userId="af9d8275d0abb693" providerId="LiveId" clId="{9E2A8C71-EA50-7D42-950C-871FD9F8DAA6}" dt="2023-08-09T08:59:42.643" v="122" actId="20577"/>
          <ac:spMkLst>
            <pc:docMk/>
            <pc:sldMk cId="625784584" sldId="302"/>
            <ac:spMk id="3" creationId="{00000000-0000-0000-0000-000000000000}"/>
          </ac:spMkLst>
        </pc:spChg>
        <pc:spChg chg="del mod">
          <ac:chgData name="Sebnem Korur Fincanci" userId="af9d8275d0abb693" providerId="LiveId" clId="{9E2A8C71-EA50-7D42-950C-871FD9F8DAA6}" dt="2023-08-09T08:59:28.420" v="118"/>
          <ac:spMkLst>
            <pc:docMk/>
            <pc:sldMk cId="625784584" sldId="302"/>
            <ac:spMk id="13" creationId="{2EDEC4BD-3F65-D6F9-5A54-E97A97294CA5}"/>
          </ac:spMkLst>
        </pc:spChg>
        <pc:picChg chg="del">
          <ac:chgData name="Sebnem Korur Fincanci" userId="af9d8275d0abb693" providerId="LiveId" clId="{9E2A8C71-EA50-7D42-950C-871FD9F8DAA6}" dt="2023-08-09T08:59:31.808" v="120" actId="478"/>
          <ac:picMkLst>
            <pc:docMk/>
            <pc:sldMk cId="625784584" sldId="302"/>
            <ac:picMk id="19" creationId="{DD197487-4AA6-649A-49D6-01673A141B7B}"/>
          </ac:picMkLst>
        </pc:picChg>
        <pc:picChg chg="del">
          <ac:chgData name="Sebnem Korur Fincanci" userId="af9d8275d0abb693" providerId="LiveId" clId="{9E2A8C71-EA50-7D42-950C-871FD9F8DAA6}" dt="2023-08-09T08:59:27.627" v="116" actId="478"/>
          <ac:picMkLst>
            <pc:docMk/>
            <pc:sldMk cId="625784584" sldId="302"/>
            <ac:picMk id="3073" creationId="{85EC32ED-D426-F836-12B5-C6A0939E90AF}"/>
          </ac:picMkLst>
        </pc:picChg>
        <pc:picChg chg="del">
          <ac:chgData name="Sebnem Korur Fincanci" userId="af9d8275d0abb693" providerId="LiveId" clId="{9E2A8C71-EA50-7D42-950C-871FD9F8DAA6}" dt="2023-08-09T08:59:29.416" v="119" actId="478"/>
          <ac:picMkLst>
            <pc:docMk/>
            <pc:sldMk cId="625784584" sldId="302"/>
            <ac:picMk id="3075" creationId="{A4BF8DDB-090E-B53A-241D-A65811536BD2}"/>
          </ac:picMkLst>
        </pc:picChg>
        <pc:picChg chg="add mod">
          <ac:chgData name="Sebnem Korur Fincanci" userId="af9d8275d0abb693" providerId="LiveId" clId="{9E2A8C71-EA50-7D42-950C-871FD9F8DAA6}" dt="2023-08-09T08:59:50.223" v="124" actId="1076"/>
          <ac:picMkLst>
            <pc:docMk/>
            <pc:sldMk cId="625784584" sldId="302"/>
            <ac:picMk id="5121" creationId="{21C3AB22-F24D-6888-8CD9-CDED99F8DFC1}"/>
          </ac:picMkLst>
        </pc:picChg>
      </pc:sldChg>
      <pc:sldChg chg="addSp delSp modSp add mod">
        <pc:chgData name="Sebnem Korur Fincanci" userId="af9d8275d0abb693" providerId="LiveId" clId="{9E2A8C71-EA50-7D42-950C-871FD9F8DAA6}" dt="2023-08-09T09:09:00.939" v="199" actId="1076"/>
        <pc:sldMkLst>
          <pc:docMk/>
          <pc:sldMk cId="2896966819" sldId="303"/>
        </pc:sldMkLst>
        <pc:spChg chg="mod">
          <ac:chgData name="Sebnem Korur Fincanci" userId="af9d8275d0abb693" providerId="LiveId" clId="{9E2A8C71-EA50-7D42-950C-871FD9F8DAA6}" dt="2023-08-09T09:08:26.728" v="193" actId="1076"/>
          <ac:spMkLst>
            <pc:docMk/>
            <pc:sldMk cId="2896966819" sldId="303"/>
            <ac:spMk id="2" creationId="{00000000-0000-0000-0000-000000000000}"/>
          </ac:spMkLst>
        </pc:spChg>
        <pc:spChg chg="add mod">
          <ac:chgData name="Sebnem Korur Fincanci" userId="af9d8275d0abb693" providerId="LiveId" clId="{9E2A8C71-EA50-7D42-950C-871FD9F8DAA6}" dt="2023-08-09T09:08:10.131" v="178"/>
          <ac:spMkLst>
            <pc:docMk/>
            <pc:sldMk cId="2896966819" sldId="303"/>
            <ac:spMk id="3" creationId="{C9817E62-722C-2B20-9A1B-BCFF7605E7A5}"/>
          </ac:spMkLst>
        </pc:spChg>
        <pc:spChg chg="del">
          <ac:chgData name="Sebnem Korur Fincanci" userId="af9d8275d0abb693" providerId="LiveId" clId="{9E2A8C71-EA50-7D42-950C-871FD9F8DAA6}" dt="2023-08-09T09:08:08.889" v="177" actId="478"/>
          <ac:spMkLst>
            <pc:docMk/>
            <pc:sldMk cId="2896966819" sldId="303"/>
            <ac:spMk id="5" creationId="{603707D6-E422-28A4-D55E-15A24A8A031F}"/>
          </ac:spMkLst>
        </pc:spChg>
        <pc:spChg chg="mod">
          <ac:chgData name="Sebnem Korur Fincanci" userId="af9d8275d0abb693" providerId="LiveId" clId="{9E2A8C71-EA50-7D42-950C-871FD9F8DAA6}" dt="2023-08-09T09:08:47.437" v="198" actId="14100"/>
          <ac:spMkLst>
            <pc:docMk/>
            <pc:sldMk cId="2896966819" sldId="303"/>
            <ac:spMk id="6" creationId="{78D725DD-E58F-A741-EBBA-98B4196DA758}"/>
          </ac:spMkLst>
        </pc:spChg>
        <pc:picChg chg="mod">
          <ac:chgData name="Sebnem Korur Fincanci" userId="af9d8275d0abb693" providerId="LiveId" clId="{9E2A8C71-EA50-7D42-950C-871FD9F8DAA6}" dt="2023-08-09T09:09:00.939" v="199" actId="1076"/>
          <ac:picMkLst>
            <pc:docMk/>
            <pc:sldMk cId="2896966819" sldId="303"/>
            <ac:picMk id="18" creationId="{00000000-0000-0000-0000-000000000000}"/>
          </ac:picMkLst>
        </pc:picChg>
      </pc:sldChg>
      <pc:sldChg chg="addSp delSp modSp add mod">
        <pc:chgData name="Sebnem Korur Fincanci" userId="af9d8275d0abb693" providerId="LiveId" clId="{9E2A8C71-EA50-7D42-950C-871FD9F8DAA6}" dt="2023-08-09T09:10:56.049" v="228" actId="1076"/>
        <pc:sldMkLst>
          <pc:docMk/>
          <pc:sldMk cId="2115751917" sldId="304"/>
        </pc:sldMkLst>
        <pc:spChg chg="mod">
          <ac:chgData name="Sebnem Korur Fincanci" userId="af9d8275d0abb693" providerId="LiveId" clId="{9E2A8C71-EA50-7D42-950C-871FD9F8DAA6}" dt="2023-08-09T09:09:35.888" v="218" actId="20577"/>
          <ac:spMkLst>
            <pc:docMk/>
            <pc:sldMk cId="2115751917" sldId="304"/>
            <ac:spMk id="2" creationId="{00000000-0000-0000-0000-000000000000}"/>
          </ac:spMkLst>
        </pc:spChg>
        <pc:spChg chg="add mod">
          <ac:chgData name="Sebnem Korur Fincanci" userId="af9d8275d0abb693" providerId="LiveId" clId="{9E2A8C71-EA50-7D42-950C-871FD9F8DAA6}" dt="2023-08-09T09:09:25.950" v="203"/>
          <ac:spMkLst>
            <pc:docMk/>
            <pc:sldMk cId="2115751917" sldId="304"/>
            <ac:spMk id="3" creationId="{549A397F-F9C1-CEE5-B47E-D788D3795DC5}"/>
          </ac:spMkLst>
        </pc:spChg>
        <pc:spChg chg="del">
          <ac:chgData name="Sebnem Korur Fincanci" userId="af9d8275d0abb693" providerId="LiveId" clId="{9E2A8C71-EA50-7D42-950C-871FD9F8DAA6}" dt="2023-08-09T09:09:24.657" v="202" actId="478"/>
          <ac:spMkLst>
            <pc:docMk/>
            <pc:sldMk cId="2115751917" sldId="304"/>
            <ac:spMk id="5" creationId="{603707D6-E422-28A4-D55E-15A24A8A031F}"/>
          </ac:spMkLst>
        </pc:spChg>
        <pc:spChg chg="mod">
          <ac:chgData name="Sebnem Korur Fincanci" userId="af9d8275d0abb693" providerId="LiveId" clId="{9E2A8C71-EA50-7D42-950C-871FD9F8DAA6}" dt="2023-08-09T09:10:56.049" v="228" actId="1076"/>
          <ac:spMkLst>
            <pc:docMk/>
            <pc:sldMk cId="2115751917" sldId="304"/>
            <ac:spMk id="6" creationId="{78D725DD-E58F-A741-EBBA-98B4196DA758}"/>
          </ac:spMkLst>
        </pc:spChg>
        <pc:picChg chg="del">
          <ac:chgData name="Sebnem Korur Fincanci" userId="af9d8275d0abb693" providerId="LiveId" clId="{9E2A8C71-EA50-7D42-950C-871FD9F8DAA6}" dt="2023-08-09T09:10:50.199" v="227" actId="478"/>
          <ac:picMkLst>
            <pc:docMk/>
            <pc:sldMk cId="2115751917" sldId="304"/>
            <ac:picMk id="18" creationId="{00000000-0000-0000-0000-000000000000}"/>
          </ac:picMkLst>
        </pc:picChg>
      </pc:sldChg>
      <pc:sldChg chg="delSp modSp add mod">
        <pc:chgData name="Sebnem Korur Fincanci" userId="af9d8275d0abb693" providerId="LiveId" clId="{9E2A8C71-EA50-7D42-950C-871FD9F8DAA6}" dt="2023-08-09T09:11:32.897" v="231" actId="20577"/>
        <pc:sldMkLst>
          <pc:docMk/>
          <pc:sldMk cId="1522514197" sldId="305"/>
        </pc:sldMkLst>
        <pc:spChg chg="mod">
          <ac:chgData name="Sebnem Korur Fincanci" userId="af9d8275d0abb693" providerId="LiveId" clId="{9E2A8C71-EA50-7D42-950C-871FD9F8DAA6}" dt="2023-08-09T09:11:32.897" v="231" actId="20577"/>
          <ac:spMkLst>
            <pc:docMk/>
            <pc:sldMk cId="1522514197" sldId="305"/>
            <ac:spMk id="6" creationId="{78D725DD-E58F-A741-EBBA-98B4196DA758}"/>
          </ac:spMkLst>
        </pc:spChg>
        <pc:picChg chg="del">
          <ac:chgData name="Sebnem Korur Fincanci" userId="af9d8275d0abb693" providerId="LiveId" clId="{9E2A8C71-EA50-7D42-950C-871FD9F8DAA6}" dt="2023-08-09T09:11:07.964" v="230" actId="478"/>
          <ac:picMkLst>
            <pc:docMk/>
            <pc:sldMk cId="1522514197" sldId="305"/>
            <ac:picMk id="1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2BE3E-95E7-FE4B-BD2A-0FD2AC000B12}" type="datetimeFigureOut">
              <a:rPr lang="tr-TR" smtClean="0"/>
              <a:t>9.08.2023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B56FD-D057-0348-955E-889576CB297D}" type="slidenum">
              <a:rPr lang="tr-TR" smtClean="0"/>
              <a:t>‹#›</a:t>
            </a:fld>
            <a:endParaRPr lang="tr-TR"/>
          </a:p>
        </p:txBody>
      </p:sp>
    </p:spTree>
    <p:extLst>
      <p:ext uri="{BB962C8B-B14F-4D97-AF65-F5344CB8AC3E}">
        <p14:creationId xmlns:p14="http://schemas.microsoft.com/office/powerpoint/2010/main" val="47810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FB56FD-D057-0348-955E-889576CB297D}" type="slidenum">
              <a:rPr lang="tr-TR" smtClean="0"/>
              <a:t>14</a:t>
            </a:fld>
            <a:endParaRPr lang="tr-TR"/>
          </a:p>
        </p:txBody>
      </p:sp>
    </p:spTree>
    <p:extLst>
      <p:ext uri="{BB962C8B-B14F-4D97-AF65-F5344CB8AC3E}">
        <p14:creationId xmlns:p14="http://schemas.microsoft.com/office/powerpoint/2010/main" val="132187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280998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6" name="Footer Placeholder 5"/>
          <p:cNvSpPr>
            <a:spLocks noGrp="1"/>
          </p:cNvSpPr>
          <p:nvPr>
            <p:ph type="ftr" sz="quarter" idx="11"/>
          </p:nvPr>
        </p:nvSpPr>
        <p:spPr>
          <a:xfrm>
            <a:off x="917678" y="6181344"/>
            <a:ext cx="5337278" cy="365125"/>
          </a:xfrm>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234177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317723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422218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972099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2591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2459433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76292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411621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40673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35091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104398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13605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91464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392766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tr-TR"/>
              <a:t>Asıl başlık stilini düzenlemek için tıklayın</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9.08.2023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21232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523649" y="6181344"/>
            <a:ext cx="718502" cy="365125"/>
          </a:xfrm>
        </p:spPr>
        <p:txBody>
          <a:bodyPr/>
          <a:lstStyle/>
          <a:p>
            <a:fld id="{D9F75050-0E15-4C5B-92B0-66D068882F1F}" type="datetimeFigureOut">
              <a:rPr lang="tr-TR" smtClean="0"/>
              <a:pPr/>
              <a:t>9.08.2023</a:t>
            </a:fld>
            <a:endParaRPr lang="tr-TR" dirty="0"/>
          </a:p>
        </p:txBody>
      </p:sp>
      <p:sp>
        <p:nvSpPr>
          <p:cNvPr id="6" name="Footer Placeholder 5"/>
          <p:cNvSpPr>
            <a:spLocks noGrp="1"/>
          </p:cNvSpPr>
          <p:nvPr>
            <p:ph type="ftr" sz="quarter" idx="11"/>
          </p:nvPr>
        </p:nvSpPr>
        <p:spPr>
          <a:xfrm>
            <a:off x="818348" y="6181344"/>
            <a:ext cx="3705300" cy="365125"/>
          </a:xfrm>
        </p:spPr>
        <p:txBody>
          <a:bodyPr/>
          <a:lstStyle/>
          <a:p>
            <a:endParaRPr lang="tr-TR" dirty="0"/>
          </a:p>
        </p:txBody>
      </p:sp>
      <p:sp>
        <p:nvSpPr>
          <p:cNvPr id="7" name="Slide Number Placeholder 6"/>
          <p:cNvSpPr>
            <a:spLocks noGrp="1"/>
          </p:cNvSpPr>
          <p:nvPr>
            <p:ph type="sldNum" sz="quarter" idx="12"/>
          </p:nvPr>
        </p:nvSpPr>
        <p:spPr>
          <a:xfrm>
            <a:off x="8024262" y="6181344"/>
            <a:ext cx="305186" cy="329250"/>
          </a:xfrm>
        </p:spPr>
        <p:txBody>
          <a:body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48844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9F75050-0E15-4C5B-92B0-66D068882F1F}" type="datetimeFigureOut">
              <a:rPr lang="tr-TR" smtClean="0"/>
              <a:pPr/>
              <a:t>9.08.2023</a:t>
            </a:fld>
            <a:endParaRPr lang="tr-TR"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1DEFA8C-F947-479F-BE07-76B6B3F80BF1}" type="slidenum">
              <a:rPr lang="tr-TR" smtClean="0"/>
              <a:pPr/>
              <a:t>‹#›</a:t>
            </a:fld>
            <a:endParaRPr lang="tr-TR" dirty="0"/>
          </a:p>
        </p:txBody>
      </p:sp>
    </p:spTree>
    <p:extLst>
      <p:ext uri="{BB962C8B-B14F-4D97-AF65-F5344CB8AC3E}">
        <p14:creationId xmlns:p14="http://schemas.microsoft.com/office/powerpoint/2010/main" val="84518151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ttb.org.tr/haber_goster.php?Guid=fd84f68a-0ce6-11ee-b527-1d7f2743da7c"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hyperlink" Target="https://www.ttb.org.tr/haber_goster.php?Guid=44fbfaac-1cf2-11ee-b527-1d7f2743da7c"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ttb.org.tr/haber_goster.php?Guid=53365eba-2ba6-11ee-9039-fb136adc12c4"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hyperlink" Target="https://t.co/8On476cVwf"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ttb.org.tr/haber_goster.php?Guid=53aae86a-27ce-11ee-baf1-35a495014557"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https://pbs.twimg.com/media/F2G0l99XkAEzGAj?format=jpg&amp;name=360x36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www.ttb.org.tr/haber_goster.php?Guid=72afa474-effe-11ed-b2b7-60494ca450a6" TargetMode="External"/><Relationship Id="rId3" Type="http://schemas.openxmlformats.org/officeDocument/2006/relationships/image" Target="../media/image9.png"/><Relationship Id="rId7" Type="http://schemas.openxmlformats.org/officeDocument/2006/relationships/hyperlink" Target="https://www.ttb.org.tr/haber_goster.php?Guid=125be656-ee72-11ed-b2b7-60494ca450a6"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www.ttb.org.tr/haber_goster.php?Guid=0cd7a50a-f0b4-11ed-b2b7-60494ca450a6"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https://www.ttb.org.tr/lib_haber/0365ff16-127f-11ee-b527-1d7f2743da7c.jp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ttb.org.tr/315yjxn"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https://pbs.twimg.com/media/FzdYhizWAAAc0SD?format=jpg&amp;name=small"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https://www.ttb.org.tr/lib_haberresim/6344ec86-1292-11ee-b527-1d7f2743da7c.jpg" TargetMode="External"/><Relationship Id="rId4" Type="http://schemas.openxmlformats.org/officeDocument/2006/relationships/image" Target="../media/image10.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https://www.ttb.org.tr/lib_haberresim/a5e3ecce-1e57-11ee-b527-1d7f2743da7c.jpg" TargetMode="External"/><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https://pbs.twimg.com/media/F0_IhfbWYAgDQO2?format=jpg&amp;name=360x3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A16"/>
        </a:solidFill>
        <a:effectLst/>
      </p:bgPr>
    </p:bg>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pic>
        <p:nvPicPr>
          <p:cNvPr id="11" name="10 Resim" descr="ttb_logo1.png"/>
          <p:cNvPicPr>
            <a:picLocks noChangeAspect="1"/>
          </p:cNvPicPr>
          <p:nvPr/>
        </p:nvPicPr>
        <p:blipFill>
          <a:blip r:embed="rId3"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4" cstate="print"/>
          <a:stretch>
            <a:fillRect/>
          </a:stretch>
        </p:blipFill>
        <p:spPr>
          <a:xfrm>
            <a:off x="0" y="5373216"/>
            <a:ext cx="7930131" cy="1326199"/>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Resim 12" descr="harita içeren bir resim&#10;&#10;Açıklama otomatik olarak oluşturuldu">
            <a:extLst>
              <a:ext uri="{FF2B5EF4-FFF2-40B4-BE49-F238E27FC236}">
                <a16:creationId xmlns:a16="http://schemas.microsoft.com/office/drawing/2014/main" id="{9F4F192F-A90B-C2AB-F5B2-701F8973B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96168"/>
            <a:ext cx="1930343" cy="2730208"/>
          </a:xfrm>
          <a:prstGeom prst="rect">
            <a:avLst/>
          </a:prstGeom>
        </p:spPr>
      </p:pic>
      <p:pic>
        <p:nvPicPr>
          <p:cNvPr id="1026" name="Picture 2">
            <a:extLst>
              <a:ext uri="{FF2B5EF4-FFF2-40B4-BE49-F238E27FC236}">
                <a16:creationId xmlns:a16="http://schemas.microsoft.com/office/drawing/2014/main" id="{3F550D18-B78B-96D1-E3B4-008251C20E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583" y="322719"/>
            <a:ext cx="1899004" cy="2685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02E2BBC-7DB8-0B15-44D1-DBFC3A72F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638" y="3151924"/>
            <a:ext cx="1930343" cy="272965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25B8177C-846E-072F-FFFC-1F266F2A82AE}"/>
              </a:ext>
            </a:extLst>
          </p:cNvPr>
          <p:cNvPicPr>
            <a:picLocks noChangeAspect="1"/>
          </p:cNvPicPr>
          <p:nvPr/>
        </p:nvPicPr>
        <p:blipFill>
          <a:blip r:embed="rId8"/>
          <a:stretch>
            <a:fillRect/>
          </a:stretch>
        </p:blipFill>
        <p:spPr>
          <a:xfrm>
            <a:off x="4981280" y="1149392"/>
            <a:ext cx="2831080" cy="4005064"/>
          </a:xfrm>
          <a:prstGeom prst="rect">
            <a:avLst/>
          </a:prstGeom>
        </p:spPr>
      </p:pic>
    </p:spTree>
    <p:extLst>
      <p:ext uri="{BB962C8B-B14F-4D97-AF65-F5344CB8AC3E}">
        <p14:creationId xmlns:p14="http://schemas.microsoft.com/office/powerpoint/2010/main" val="371926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2" name="1 Başlık"/>
          <p:cNvSpPr>
            <a:spLocks noGrp="1"/>
          </p:cNvSpPr>
          <p:nvPr>
            <p:ph type="ctrTitle"/>
          </p:nvPr>
        </p:nvSpPr>
        <p:spPr>
          <a:xfrm>
            <a:off x="395536" y="209039"/>
            <a:ext cx="4822304" cy="1470025"/>
          </a:xfrm>
        </p:spPr>
        <p:txBody>
          <a:bodyPr>
            <a:normAutofit/>
          </a:bodyPr>
          <a:lstStyle/>
          <a:p>
            <a:pPr algn="l"/>
            <a:r>
              <a:rPr lang="tr-TR" b="1" dirty="0">
                <a:effectLst/>
                <a:latin typeface="Calibri" panose="020F0502020204030204" pitchFamily="34" charset="0"/>
                <a:ea typeface="Calibri" panose="020F0502020204030204" pitchFamily="34" charset="0"/>
                <a:cs typeface="Times New Roman" panose="02020603050405020304" pitchFamily="18" charset="0"/>
              </a:rPr>
              <a:t>Kamu Kurumları ile Yazışmalar</a:t>
            </a:r>
            <a:endParaRPr lang="tr-TR" dirty="0">
              <a:solidFill>
                <a:schemeClr val="tx1"/>
              </a:solidFill>
              <a:latin typeface="Bahnschrift SemiBold" pitchFamily="34" charset="0"/>
            </a:endParaRPr>
          </a:p>
        </p:txBody>
      </p:sp>
      <p:pic>
        <p:nvPicPr>
          <p:cNvPr id="8" name="7 Resim" descr="konum.png"/>
          <p:cNvPicPr>
            <a:picLocks noChangeAspect="1"/>
          </p:cNvPicPr>
          <p:nvPr/>
        </p:nvPicPr>
        <p:blipFill>
          <a:blip r:embed="rId3" cstate="print"/>
          <a:stretch>
            <a:fillRect/>
          </a:stretch>
        </p:blipFill>
        <p:spPr>
          <a:xfrm>
            <a:off x="4824028" y="907821"/>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pic>
        <p:nvPicPr>
          <p:cNvPr id="16" name="15 Resim" descr="pin.png"/>
          <p:cNvPicPr>
            <a:picLocks noChangeAspect="1"/>
          </p:cNvPicPr>
          <p:nvPr/>
        </p:nvPicPr>
        <p:blipFill>
          <a:blip r:embed="rId7" cstate="print"/>
          <a:stretch>
            <a:fillRect/>
          </a:stretch>
        </p:blipFill>
        <p:spPr>
          <a:xfrm>
            <a:off x="395536" y="2420888"/>
            <a:ext cx="554320" cy="554320"/>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18" name="17 Resim" descr="pin.png"/>
          <p:cNvPicPr>
            <a:picLocks noChangeAspect="1"/>
          </p:cNvPicPr>
          <p:nvPr/>
        </p:nvPicPr>
        <p:blipFill>
          <a:blip r:embed="rId7" cstate="print"/>
          <a:stretch>
            <a:fillRect/>
          </a:stretch>
        </p:blipFill>
        <p:spPr>
          <a:xfrm>
            <a:off x="323528" y="4077072"/>
            <a:ext cx="554320" cy="554320"/>
          </a:xfrm>
          <a:prstGeom prst="rect">
            <a:avLst/>
          </a:prstGeom>
        </p:spPr>
      </p:pic>
      <p:sp>
        <p:nvSpPr>
          <p:cNvPr id="6" name="Metin kutusu 5">
            <a:extLst>
              <a:ext uri="{FF2B5EF4-FFF2-40B4-BE49-F238E27FC236}">
                <a16:creationId xmlns:a16="http://schemas.microsoft.com/office/drawing/2014/main" id="{78D725DD-E58F-A741-EBBA-98B4196DA758}"/>
              </a:ext>
            </a:extLst>
          </p:cNvPr>
          <p:cNvSpPr txBox="1"/>
          <p:nvPr/>
        </p:nvSpPr>
        <p:spPr>
          <a:xfrm>
            <a:off x="1153980" y="1744382"/>
            <a:ext cx="7770740" cy="4330609"/>
          </a:xfrm>
          <a:prstGeom prst="rect">
            <a:avLst/>
          </a:prstGeom>
          <a:noFill/>
        </p:spPr>
        <p:txBody>
          <a:bodyPr wrap="square">
            <a:spAutoFit/>
          </a:bodyPr>
          <a:lstStyle/>
          <a:p>
            <a:pPr indent="26670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Türk Tabipleri Birliği (TTB), Yükseköğretim Kurulu’nun (YÖK) tıp ve diş hekimliği fakültelerinde uygulanan azami eğitim-öğretim süresi ve ek sınav hakkı konulu görüşüyle ilgili olarak yazı gönderdi. TTB’nin 15 Haziran 2023 tarihli yazısında YÖK’ün görüşünün </a:t>
            </a:r>
            <a:r>
              <a:rPr lang="tr-TR" dirty="0" err="1">
                <a:effectLst/>
                <a:latin typeface="Calibri" panose="020F0502020204030204" pitchFamily="34" charset="0"/>
                <a:ea typeface="Calibri" panose="020F0502020204030204" pitchFamily="34" charset="0"/>
                <a:cs typeface="Times New Roman" panose="02020603050405020304" pitchFamily="18" charset="0"/>
              </a:rPr>
              <a:t>pandemi</a:t>
            </a:r>
            <a:r>
              <a:rPr lang="tr-TR" dirty="0">
                <a:effectLst/>
                <a:latin typeface="Calibri" panose="020F0502020204030204" pitchFamily="34" charset="0"/>
                <a:ea typeface="Calibri" panose="020F0502020204030204" pitchFamily="34" charset="0"/>
                <a:cs typeface="Times New Roman" panose="02020603050405020304" pitchFamily="18" charset="0"/>
              </a:rPr>
              <a:t> ve depremlerin yarattığı sorunlar dikkate alındığında tıp fakültesi öğrencilerin eğitim haklarının ihlaline neden olacağı belirtildi. </a:t>
            </a:r>
            <a:r>
              <a:rPr lang="tr-TR" u="sng" dirty="0">
                <a:solidFill>
                  <a:srgbClr val="BC0606"/>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https://www.ttb.org.tr/775yjx4</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indent="26670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TTB’nin başvurusunun ardından YÖK, eğitim hakkı ihlaline neden olacak görüşüyle ilgili 7 Temmuz 2023 günü yeni bir karar aldı. Karar ile azami öğrenim süresi dolan </a:t>
            </a:r>
            <a:r>
              <a:rPr lang="tr-TR" dirty="0" err="1">
                <a:effectLst/>
                <a:latin typeface="Calibri" panose="020F0502020204030204" pitchFamily="34" charset="0"/>
                <a:ea typeface="Calibri" panose="020F0502020204030204" pitchFamily="34" charset="0"/>
                <a:cs typeface="Times New Roman" panose="02020603050405020304" pitchFamily="18" charset="0"/>
              </a:rPr>
              <a:t>önlisans</a:t>
            </a:r>
            <a:r>
              <a:rPr lang="tr-TR" dirty="0">
                <a:effectLst/>
                <a:latin typeface="Calibri" panose="020F0502020204030204" pitchFamily="34" charset="0"/>
                <a:ea typeface="Calibri" panose="020F0502020204030204" pitchFamily="34" charset="0"/>
                <a:cs typeface="Times New Roman" panose="02020603050405020304" pitchFamily="18" charset="0"/>
              </a:rPr>
              <a:t> ve lisans düzeyindeki tüm yükseköğretim programlarında kayıtlı öğrencilerin, hiç almadıkları veya devam şartını sağlamayarak başarısız oldukları dersler için de ek sınav hakkı tanındı. Kararda, sınav hakkının kullandırılmasında uygulama yaptırılması suretiyle değerlendirilmesi gerekenlerde uygulama yaptırılacağı, teorik eğitimlerde ise sınav yapılacağı kaydedildi. Karar, YÖK tarafından üniversitelere gönderildi. </a:t>
            </a:r>
            <a:r>
              <a:rPr lang="tr-TR" u="sng" dirty="0">
                <a:solidFill>
                  <a:srgbClr val="BC0606"/>
                </a:solidFill>
                <a:effectLst/>
                <a:latin typeface="Open Sans" panose="020B0606030504020204" pitchFamily="34" charset="0"/>
                <a:ea typeface="Calibri" panose="020F0502020204030204" pitchFamily="34" charset="0"/>
                <a:cs typeface="Times New Roman" panose="02020603050405020304" pitchFamily="18" charset="0"/>
                <a:hlinkClick r:id="rId9"/>
              </a:rPr>
              <a:t>https://www.ttb.org.tr/775yjxt</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1 Başlık">
            <a:extLst>
              <a:ext uri="{FF2B5EF4-FFF2-40B4-BE49-F238E27FC236}">
                <a16:creationId xmlns:a16="http://schemas.microsoft.com/office/drawing/2014/main" id="{A422115C-B03B-4DFE-5361-119F23A9050B}"/>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221436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2" name="1 Başlık"/>
          <p:cNvSpPr>
            <a:spLocks noGrp="1"/>
          </p:cNvSpPr>
          <p:nvPr>
            <p:ph type="ctrTitle"/>
          </p:nvPr>
        </p:nvSpPr>
        <p:spPr>
          <a:xfrm>
            <a:off x="126013" y="257284"/>
            <a:ext cx="4822304" cy="1470025"/>
          </a:xfrm>
        </p:spPr>
        <p:txBody>
          <a:bodyPr>
            <a:normAutofit/>
          </a:bodyPr>
          <a:lstStyle/>
          <a:p>
            <a:pPr algn="l"/>
            <a:r>
              <a:rPr lang="tr-TR" dirty="0">
                <a:solidFill>
                  <a:schemeClr val="tx1"/>
                </a:solidFill>
                <a:latin typeface="Bahnschrift SemiBold" pitchFamily="34" charset="0"/>
              </a:rPr>
              <a:t>Kamu Kurumları</a:t>
            </a:r>
          </a:p>
        </p:txBody>
      </p:sp>
      <p:pic>
        <p:nvPicPr>
          <p:cNvPr id="8" name="7 Resim" descr="konum.png"/>
          <p:cNvPicPr>
            <a:picLocks noChangeAspect="1"/>
          </p:cNvPicPr>
          <p:nvPr/>
        </p:nvPicPr>
        <p:blipFill>
          <a:blip r:embed="rId3" cstate="print"/>
          <a:stretch>
            <a:fillRect/>
          </a:stretch>
        </p:blipFill>
        <p:spPr>
          <a:xfrm>
            <a:off x="4824028" y="907821"/>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pic>
        <p:nvPicPr>
          <p:cNvPr id="16" name="15 Resim" descr="pin.png"/>
          <p:cNvPicPr>
            <a:picLocks noChangeAspect="1"/>
          </p:cNvPicPr>
          <p:nvPr/>
        </p:nvPicPr>
        <p:blipFill>
          <a:blip r:embed="rId7" cstate="print"/>
          <a:stretch>
            <a:fillRect/>
          </a:stretch>
        </p:blipFill>
        <p:spPr>
          <a:xfrm>
            <a:off x="395536" y="2420888"/>
            <a:ext cx="554320" cy="554320"/>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18" name="17 Resim" descr="pin.png"/>
          <p:cNvPicPr>
            <a:picLocks noChangeAspect="1"/>
          </p:cNvPicPr>
          <p:nvPr/>
        </p:nvPicPr>
        <p:blipFill>
          <a:blip r:embed="rId7" cstate="print"/>
          <a:stretch>
            <a:fillRect/>
          </a:stretch>
        </p:blipFill>
        <p:spPr>
          <a:xfrm>
            <a:off x="280648" y="4386767"/>
            <a:ext cx="554320" cy="554320"/>
          </a:xfrm>
          <a:prstGeom prst="rect">
            <a:avLst/>
          </a:prstGeom>
        </p:spPr>
      </p:pic>
      <p:sp>
        <p:nvSpPr>
          <p:cNvPr id="6" name="Metin kutusu 5">
            <a:extLst>
              <a:ext uri="{FF2B5EF4-FFF2-40B4-BE49-F238E27FC236}">
                <a16:creationId xmlns:a16="http://schemas.microsoft.com/office/drawing/2014/main" id="{78D725DD-E58F-A741-EBBA-98B4196DA758}"/>
              </a:ext>
            </a:extLst>
          </p:cNvPr>
          <p:cNvSpPr txBox="1"/>
          <p:nvPr/>
        </p:nvSpPr>
        <p:spPr>
          <a:xfrm>
            <a:off x="1115617" y="1713820"/>
            <a:ext cx="7930130" cy="4330866"/>
          </a:xfrm>
          <a:prstGeom prst="rect">
            <a:avLst/>
          </a:prstGeom>
          <a:noFill/>
        </p:spPr>
        <p:txBody>
          <a:bodyPr wrap="square">
            <a:spAutoFit/>
          </a:bodyPr>
          <a:lstStyle/>
          <a:p>
            <a:pPr indent="26670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Türk Tabipleri Birliği (TTB), depremzede hekimlerin durumlarına ilişkin değerlendirme yapabilmek ve deprem bölgesinde sağlık politikalarının belirlenmesinde faydalanabilmek amacıyla 28 Mart 2023 günü Sağlık Bakanlığı’na bir yazı yazmış, 8 maddede sıralanan soruların yanıtlanmasını ve ilgili belgelerin verilmesini istemişti. Başvurunun yanıt verilmeden gerekçesiz olarak reddedilmesi üzerine, TTB Hukuk Bürosu tarafından 19 Haziran 2023 tarihinde Ankara 12. İdare Mahkemesi’ne dava açıldı. Dava dilekçesinde başvuru reddinin Bilgi Edinme Kanunu’na aykırı olduğunun altı çizildi. </a:t>
            </a:r>
            <a:r>
              <a:rPr lang="tr-TR" u="sng" dirty="0">
                <a:solidFill>
                  <a:srgbClr val="BC0606"/>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https://www.ttb.org.tr/455yjy2</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indent="26670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Hekimlerin/sağlık emekçilerinin barınma sorunu gibi esnek çalışma zorunluluğunu doğuran koşullar ortadan kaldırılmadan günlük mesai uygulamasına geçilmemesi için yürüttüğümüz mücadelemiz sonuç verdi. Hatay Valiliği kamu hizmetlerinde aksaklık olmaması için esnek çalışma ve uzaktan çalışma yöntemlerinin sonlandırılmasının yeniden gözden geçirilmesi için 7 Temmuz 2023 tarihinde kamu kurum ve kuruluşlarına yazı gönderdi. </a:t>
            </a:r>
          </a:p>
        </p:txBody>
      </p:sp>
      <p:sp>
        <p:nvSpPr>
          <p:cNvPr id="3" name="1 Başlık">
            <a:extLst>
              <a:ext uri="{FF2B5EF4-FFF2-40B4-BE49-F238E27FC236}">
                <a16:creationId xmlns:a16="http://schemas.microsoft.com/office/drawing/2014/main" id="{C9817E62-722C-2B20-9A1B-BCFF7605E7A5}"/>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289696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2" name="1 Başlık"/>
          <p:cNvSpPr>
            <a:spLocks noGrp="1"/>
          </p:cNvSpPr>
          <p:nvPr>
            <p:ph type="ctrTitle"/>
          </p:nvPr>
        </p:nvSpPr>
        <p:spPr>
          <a:xfrm>
            <a:off x="672696" y="258167"/>
            <a:ext cx="4822304" cy="1470025"/>
          </a:xfrm>
        </p:spPr>
        <p:txBody>
          <a:bodyPr>
            <a:normAutofit/>
          </a:bodyPr>
          <a:lstStyle/>
          <a:p>
            <a:pPr algn="l"/>
            <a:r>
              <a:rPr lang="tr-TR" dirty="0">
                <a:solidFill>
                  <a:schemeClr val="tx1"/>
                </a:solidFill>
                <a:latin typeface="Bahnschrift SemiBold" pitchFamily="34" charset="0"/>
              </a:rPr>
              <a:t>Kamu kurumları</a:t>
            </a:r>
          </a:p>
        </p:txBody>
      </p:sp>
      <p:pic>
        <p:nvPicPr>
          <p:cNvPr id="8" name="7 Resim" descr="konum.png"/>
          <p:cNvPicPr>
            <a:picLocks noChangeAspect="1"/>
          </p:cNvPicPr>
          <p:nvPr/>
        </p:nvPicPr>
        <p:blipFill>
          <a:blip r:embed="rId3" cstate="print"/>
          <a:stretch>
            <a:fillRect/>
          </a:stretch>
        </p:blipFill>
        <p:spPr>
          <a:xfrm>
            <a:off x="4824028" y="907821"/>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pic>
        <p:nvPicPr>
          <p:cNvPr id="16" name="15 Resim" descr="pin.png"/>
          <p:cNvPicPr>
            <a:picLocks noChangeAspect="1"/>
          </p:cNvPicPr>
          <p:nvPr/>
        </p:nvPicPr>
        <p:blipFill>
          <a:blip r:embed="rId7" cstate="print"/>
          <a:stretch>
            <a:fillRect/>
          </a:stretch>
        </p:blipFill>
        <p:spPr>
          <a:xfrm>
            <a:off x="395536" y="2420888"/>
            <a:ext cx="554320" cy="554320"/>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Metin kutusu 5">
            <a:extLst>
              <a:ext uri="{FF2B5EF4-FFF2-40B4-BE49-F238E27FC236}">
                <a16:creationId xmlns:a16="http://schemas.microsoft.com/office/drawing/2014/main" id="{78D725DD-E58F-A741-EBBA-98B4196DA758}"/>
              </a:ext>
            </a:extLst>
          </p:cNvPr>
          <p:cNvSpPr txBox="1"/>
          <p:nvPr/>
        </p:nvSpPr>
        <p:spPr>
          <a:xfrm>
            <a:off x="997845" y="2147214"/>
            <a:ext cx="7534595" cy="2126864"/>
          </a:xfrm>
          <a:prstGeom prst="rect">
            <a:avLst/>
          </a:prstGeom>
          <a:noFill/>
        </p:spPr>
        <p:txBody>
          <a:bodyPr wrap="square">
            <a:spAutoFit/>
          </a:bodyPr>
          <a:lstStyle/>
          <a:p>
            <a:pPr indent="266700">
              <a:lnSpc>
                <a:spcPct val="150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Aşırı sıcaklara bağlı sağlık sorunları ve vakalar artarken, deprem bölgesindeki konteyner sağlık noktalarında soğutma sorunlarının çözülmesi ve bekleme noktalarının gölgelendirilmesi için 17 Temmuz 2023 tarihinde Sağlık Bakanlığı’nın gerekli çalışmaları yapması uyarısı iletildi. </a:t>
            </a:r>
            <a:r>
              <a:rPr lang="tr-TR"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https://ttb.org.tr/255yjxx</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1 Başlık">
            <a:extLst>
              <a:ext uri="{FF2B5EF4-FFF2-40B4-BE49-F238E27FC236}">
                <a16:creationId xmlns:a16="http://schemas.microsoft.com/office/drawing/2014/main" id="{549A397F-F9C1-CEE5-B47E-D788D3795DC5}"/>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211575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2" name="1 Başlık"/>
          <p:cNvSpPr>
            <a:spLocks noGrp="1"/>
          </p:cNvSpPr>
          <p:nvPr>
            <p:ph type="ctrTitle"/>
          </p:nvPr>
        </p:nvSpPr>
        <p:spPr>
          <a:xfrm>
            <a:off x="672696" y="258167"/>
            <a:ext cx="4822304" cy="1470025"/>
          </a:xfrm>
        </p:spPr>
        <p:txBody>
          <a:bodyPr>
            <a:normAutofit/>
          </a:bodyPr>
          <a:lstStyle/>
          <a:p>
            <a:pPr algn="l"/>
            <a:r>
              <a:rPr lang="tr-TR" dirty="0">
                <a:solidFill>
                  <a:schemeClr val="tx1"/>
                </a:solidFill>
                <a:latin typeface="Bahnschrift SemiBold" pitchFamily="34" charset="0"/>
              </a:rPr>
              <a:t>Kamu kurumları</a:t>
            </a:r>
          </a:p>
        </p:txBody>
      </p:sp>
      <p:pic>
        <p:nvPicPr>
          <p:cNvPr id="8" name="7 Resim" descr="konum.png"/>
          <p:cNvPicPr>
            <a:picLocks noChangeAspect="1"/>
          </p:cNvPicPr>
          <p:nvPr/>
        </p:nvPicPr>
        <p:blipFill>
          <a:blip r:embed="rId3" cstate="print"/>
          <a:stretch>
            <a:fillRect/>
          </a:stretch>
        </p:blipFill>
        <p:spPr>
          <a:xfrm>
            <a:off x="4824028" y="907821"/>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pic>
        <p:nvPicPr>
          <p:cNvPr id="16" name="15 Resim" descr="pin.png"/>
          <p:cNvPicPr>
            <a:picLocks noChangeAspect="1"/>
          </p:cNvPicPr>
          <p:nvPr/>
        </p:nvPicPr>
        <p:blipFill>
          <a:blip r:embed="rId7" cstate="print"/>
          <a:stretch>
            <a:fillRect/>
          </a:stretch>
        </p:blipFill>
        <p:spPr>
          <a:xfrm>
            <a:off x="395536" y="2420888"/>
            <a:ext cx="554320" cy="554320"/>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Metin kutusu 5">
            <a:extLst>
              <a:ext uri="{FF2B5EF4-FFF2-40B4-BE49-F238E27FC236}">
                <a16:creationId xmlns:a16="http://schemas.microsoft.com/office/drawing/2014/main" id="{78D725DD-E58F-A741-EBBA-98B4196DA758}"/>
              </a:ext>
            </a:extLst>
          </p:cNvPr>
          <p:cNvSpPr txBox="1"/>
          <p:nvPr/>
        </p:nvSpPr>
        <p:spPr>
          <a:xfrm>
            <a:off x="1213869" y="1987038"/>
            <a:ext cx="7534595" cy="3635291"/>
          </a:xfrm>
          <a:prstGeom prst="rect">
            <a:avLst/>
          </a:prstGeom>
          <a:noFill/>
        </p:spPr>
        <p:txBody>
          <a:bodyPr wrap="square">
            <a:spAutoFit/>
          </a:bodyPr>
          <a:lstStyle/>
          <a:p>
            <a:pPr indent="26670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Cumhurbaşkanlığı tarafından alınıp 5 Nisan 2023 tarihli Resmî </a:t>
            </a:r>
            <a:r>
              <a:rPr lang="tr-TR" dirty="0" err="1">
                <a:effectLst/>
                <a:latin typeface="Calibri" panose="020F0502020204030204" pitchFamily="34" charset="0"/>
                <a:ea typeface="Calibri" panose="020F0502020204030204" pitchFamily="34" charset="0"/>
                <a:cs typeface="Times New Roman" panose="02020603050405020304" pitchFamily="18" charset="0"/>
              </a:rPr>
              <a:t>Gazete’de</a:t>
            </a:r>
            <a:r>
              <a:rPr lang="tr-TR" dirty="0">
                <a:effectLst/>
                <a:latin typeface="Calibri" panose="020F0502020204030204" pitchFamily="34" charset="0"/>
                <a:ea typeface="Calibri" panose="020F0502020204030204" pitchFamily="34" charset="0"/>
                <a:cs typeface="Times New Roman" panose="02020603050405020304" pitchFamily="18" charset="0"/>
              </a:rPr>
              <a:t> yayımlanarak yürürlüğe giren karar doğrultusunda Hatay’ın Antakya ilçesinde Hatay Tabip Odası mülküne ait arazinin de içinde olduğu 307 hektarlık alan riskli ilan edilmişti. Türk Tabipleri Birliği (TTB), Hatay Tabip Odası adına kararın yürütmesinin durdurulması ve iptali istemiyle dava açmıştı. Davayı görüşen Danıştay 6. Dairesi, 21 Temmuz 2023 tarihinde verdiği kararla yürütmenin durdurulması talebini gerekçesiz olarak reddetti. Hatay Tabip Odası’nın faaliyetlerine hızla başlamasını engelleyen karar, bire karşı dört oyla alındı. Dava konusu alanda 4.365’i yıkılmış veya ağır hasarlı/yıkılacak olmak üzere toplam 9.644 yapı bulunduğu, yapıların çoğunun ise hasarsız belirtilen karşı oy gerekçesinde; “riskli alan” ilanındaki kriterlerin somut şekilde ortaya konulması gerektiği ifade edildi. </a:t>
            </a:r>
            <a:r>
              <a:rPr lang="tr-TR" u="sng" dirty="0">
                <a:solidFill>
                  <a:srgbClr val="BC0606"/>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https://www.ttb.org.tr/765yjy0</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1 Başlık">
            <a:extLst>
              <a:ext uri="{FF2B5EF4-FFF2-40B4-BE49-F238E27FC236}">
                <a16:creationId xmlns:a16="http://schemas.microsoft.com/office/drawing/2014/main" id="{549A397F-F9C1-CEE5-B47E-D788D3795DC5}"/>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152251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0A16"/>
        </a:solidFill>
        <a:effectLst/>
      </p:bgPr>
    </p:bg>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3" cstate="print">
            <a:lum bright="-59000"/>
          </a:blip>
          <a:stretch>
            <a:fillRect/>
          </a:stretch>
        </p:blipFill>
        <p:spPr>
          <a:xfrm>
            <a:off x="3779912" y="0"/>
            <a:ext cx="2336810" cy="2336810"/>
          </a:xfrm>
          <a:prstGeom prst="rect">
            <a:avLst/>
          </a:prstGeom>
        </p:spPr>
      </p:pic>
      <p:sp>
        <p:nvSpPr>
          <p:cNvPr id="2" name="1 Başlık"/>
          <p:cNvSpPr>
            <a:spLocks noGrp="1"/>
          </p:cNvSpPr>
          <p:nvPr>
            <p:ph type="ctrTitle"/>
          </p:nvPr>
        </p:nvSpPr>
        <p:spPr>
          <a:xfrm>
            <a:off x="634494" y="262054"/>
            <a:ext cx="4822304" cy="1470025"/>
          </a:xfrm>
        </p:spPr>
        <p:txBody>
          <a:bodyPr>
            <a:normAutofit/>
          </a:bodyPr>
          <a:lstStyle/>
          <a:p>
            <a:pPr algn="l"/>
            <a:r>
              <a:rPr lang="tr-TR" dirty="0">
                <a:solidFill>
                  <a:schemeClr val="bg1"/>
                </a:solidFill>
                <a:latin typeface="Bahnschrift SemiBold" pitchFamily="34" charset="0"/>
              </a:rPr>
              <a:t>Söylemiştik...</a:t>
            </a:r>
          </a:p>
        </p:txBody>
      </p:sp>
      <p:sp>
        <p:nvSpPr>
          <p:cNvPr id="3" name="2 Alt Başlık"/>
          <p:cNvSpPr>
            <a:spLocks noGrp="1"/>
          </p:cNvSpPr>
          <p:nvPr>
            <p:ph type="subTitle" idx="1"/>
          </p:nvPr>
        </p:nvSpPr>
        <p:spPr>
          <a:xfrm>
            <a:off x="1194453" y="1994133"/>
            <a:ext cx="7416824" cy="3923350"/>
          </a:xfrm>
        </p:spPr>
        <p:txBody>
          <a:bodyPr>
            <a:noAutofit/>
          </a:bodyPr>
          <a:lstStyle/>
          <a:p>
            <a:pPr>
              <a:lnSpc>
                <a:spcPct val="150000"/>
              </a:lnSpc>
            </a:pPr>
            <a:r>
              <a:rPr lang="tr-TR" sz="2800" b="1" dirty="0">
                <a:solidFill>
                  <a:schemeClr val="tx1"/>
                </a:solidFill>
                <a:latin typeface="Calibri" panose="020F0502020204030204" pitchFamily="34" charset="0"/>
                <a:ea typeface="Times New Roman" panose="02020603050405020304" pitchFamily="18" charset="0"/>
              </a:rPr>
              <a:t>Erişilebilir, nitelikli bütüncül bir sağlık hizmeti</a:t>
            </a:r>
          </a:p>
          <a:p>
            <a:pPr>
              <a:lnSpc>
                <a:spcPct val="150000"/>
              </a:lnSpc>
            </a:pPr>
            <a:endParaRPr lang="tr-TR" sz="2800" b="1" dirty="0">
              <a:solidFill>
                <a:schemeClr val="tx1"/>
              </a:solidFill>
              <a:latin typeface="Calibri" panose="020F0502020204030204" pitchFamily="34" charset="0"/>
              <a:ea typeface="Times New Roman" panose="02020603050405020304" pitchFamily="18" charset="0"/>
            </a:endParaRPr>
          </a:p>
          <a:p>
            <a:pPr>
              <a:lnSpc>
                <a:spcPct val="150000"/>
              </a:lnSpc>
            </a:pPr>
            <a:r>
              <a:rPr lang="tr-TR" sz="2800" b="1" dirty="0">
                <a:solidFill>
                  <a:schemeClr val="tx1"/>
                </a:solidFill>
                <a:latin typeface="Calibri" panose="020F0502020204030204" pitchFamily="34" charset="0"/>
                <a:ea typeface="Times New Roman" panose="02020603050405020304" pitchFamily="18" charset="0"/>
              </a:rPr>
              <a:t>A</a:t>
            </a:r>
            <a:r>
              <a:rPr lang="tr-TR" sz="2800" b="1" dirty="0">
                <a:solidFill>
                  <a:schemeClr val="tx1"/>
                </a:solidFill>
                <a:effectLst/>
                <a:latin typeface="Calibri" panose="020F0502020204030204" pitchFamily="34" charset="0"/>
                <a:ea typeface="Times New Roman" panose="02020603050405020304" pitchFamily="18" charset="0"/>
              </a:rPr>
              <a:t>fetlerle baş edebilmek kamusal bir görevdir. </a:t>
            </a:r>
          </a:p>
          <a:p>
            <a:pPr>
              <a:lnSpc>
                <a:spcPct val="150000"/>
              </a:lnSpc>
            </a:pPr>
            <a:endParaRPr lang="tr-TR" sz="2800" b="1" dirty="0">
              <a:solidFill>
                <a:schemeClr val="tx1"/>
              </a:solidFill>
              <a:effectLst/>
              <a:latin typeface="Times New Roman" panose="02020603050405020304" pitchFamily="18" charset="0"/>
              <a:ea typeface="Times New Roman" panose="02020603050405020304" pitchFamily="18" charset="0"/>
            </a:endParaRPr>
          </a:p>
          <a:p>
            <a:pPr>
              <a:lnSpc>
                <a:spcPct val="150000"/>
              </a:lnSpc>
            </a:pPr>
            <a:endParaRPr lang="tr-TR" sz="2800" dirty="0">
              <a:solidFill>
                <a:schemeClr val="tx1"/>
              </a:solidFill>
            </a:endParaRPr>
          </a:p>
        </p:txBody>
      </p:sp>
      <p:pic>
        <p:nvPicPr>
          <p:cNvPr id="8" name="7 Resim" descr="konum.png"/>
          <p:cNvPicPr>
            <a:picLocks noChangeAspect="1"/>
          </p:cNvPicPr>
          <p:nvPr/>
        </p:nvPicPr>
        <p:blipFill>
          <a:blip r:embed="rId4" cstate="print"/>
          <a:stretch>
            <a:fillRect/>
          </a:stretch>
        </p:blipFill>
        <p:spPr>
          <a:xfrm>
            <a:off x="4768297" y="924095"/>
            <a:ext cx="360040" cy="360040"/>
          </a:xfrm>
          <a:prstGeom prst="rect">
            <a:avLst/>
          </a:prstGeom>
        </p:spPr>
      </p:pic>
      <p:pic>
        <p:nvPicPr>
          <p:cNvPr id="9" name="8 Resim" descr="takvim.png"/>
          <p:cNvPicPr>
            <a:picLocks noChangeAspect="1"/>
          </p:cNvPicPr>
          <p:nvPr/>
        </p:nvPicPr>
        <p:blipFill>
          <a:blip r:embed="rId5"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6"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7" cstate="print"/>
          <a:stretch>
            <a:fillRect/>
          </a:stretch>
        </p:blipFill>
        <p:spPr>
          <a:xfrm>
            <a:off x="0" y="5373216"/>
            <a:ext cx="7930131" cy="1326199"/>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1 Başlık">
            <a:extLst>
              <a:ext uri="{FF2B5EF4-FFF2-40B4-BE49-F238E27FC236}">
                <a16:creationId xmlns:a16="http://schemas.microsoft.com/office/drawing/2014/main" id="{DC8053C9-BEB4-C5AF-9FE0-9C6BC8542F75}"/>
              </a:ext>
            </a:extLst>
          </p:cNvPr>
          <p:cNvSpPr txBox="1">
            <a:spLocks/>
          </p:cNvSpPr>
          <p:nvPr/>
        </p:nvSpPr>
        <p:spPr>
          <a:xfrm>
            <a:off x="6444208" y="375313"/>
            <a:ext cx="2376264" cy="72007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200" dirty="0">
                <a:solidFill>
                  <a:schemeClr val="bg1"/>
                </a:solidFill>
                <a:latin typeface="Bahnschrift SemiBold" pitchFamily="34" charset="0"/>
                <a:ea typeface="+mj-ea"/>
                <a:cs typeface="+mj-cs"/>
              </a:rPr>
              <a:t>1</a:t>
            </a:r>
            <a:r>
              <a:rPr kumimoji="0" lang="tr-TR" sz="2200" b="0" i="0" u="none" strike="noStrike" kern="1200" cap="none" spc="0" normalizeH="0" baseline="0" noProof="0" dirty="0">
                <a:ln>
                  <a:noFill/>
                </a:ln>
                <a:solidFill>
                  <a:schemeClr val="bg1"/>
                </a:solidFill>
                <a:effectLst/>
                <a:uLnTx/>
                <a:uFillTx/>
                <a:latin typeface="Bahnschrift SemiBold" pitchFamily="34" charset="0"/>
                <a:ea typeface="+mj-ea"/>
                <a:cs typeface="+mj-cs"/>
              </a:rPr>
              <a:t>-31 Mart 2023</a:t>
            </a:r>
          </a:p>
        </p:txBody>
      </p:sp>
      <p:sp>
        <p:nvSpPr>
          <p:cNvPr id="6" name="Rectangle 2">
            <a:extLst>
              <a:ext uri="{FF2B5EF4-FFF2-40B4-BE49-F238E27FC236}">
                <a16:creationId xmlns:a16="http://schemas.microsoft.com/office/drawing/2014/main" id="{C200D482-876D-E942-EC6A-00202A322BF4}"/>
              </a:ext>
            </a:extLst>
          </p:cNvPr>
          <p:cNvSpPr>
            <a:spLocks noChangeArrowheads="1"/>
          </p:cNvSpPr>
          <p:nvPr/>
        </p:nvSpPr>
        <p:spPr bwMode="auto">
          <a:xfrm>
            <a:off x="1314412" y="1673039"/>
            <a:ext cx="13482724" cy="5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11265" name="Resim 8" descr="Image">
            <a:extLst>
              <a:ext uri="{FF2B5EF4-FFF2-40B4-BE49-F238E27FC236}">
                <a16:creationId xmlns:a16="http://schemas.microsoft.com/office/drawing/2014/main" id="{723E2C76-7EFD-C631-89C3-A7579A8CA210}"/>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314411" y="464602"/>
            <a:ext cx="7128223" cy="534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additive="base">
                                        <p:cTn id="7" dur="500" fill="hold"/>
                                        <p:tgtEl>
                                          <p:spTgt spid="11265"/>
                                        </p:tgtEl>
                                        <p:attrNameLst>
                                          <p:attrName>ppt_x</p:attrName>
                                        </p:attrNameLst>
                                      </p:cBhvr>
                                      <p:tavLst>
                                        <p:tav tm="0">
                                          <p:val>
                                            <p:strVal val="#ppt_x"/>
                                          </p:val>
                                        </p:tav>
                                        <p:tav tm="100000">
                                          <p:val>
                                            <p:strVal val="#ppt_x"/>
                                          </p:val>
                                        </p:tav>
                                      </p:tavLst>
                                    </p:anim>
                                    <p:anim calcmode="lin" valueType="num">
                                      <p:cBhvr additive="base">
                                        <p:cTn id="8" dur="500" fill="hold"/>
                                        <p:tgtEl>
                                          <p:spTgt spid="11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2" name="1 Başlık"/>
          <p:cNvSpPr>
            <a:spLocks noGrp="1"/>
          </p:cNvSpPr>
          <p:nvPr>
            <p:ph type="ctrTitle"/>
          </p:nvPr>
        </p:nvSpPr>
        <p:spPr>
          <a:xfrm>
            <a:off x="634494" y="667443"/>
            <a:ext cx="4822304" cy="1064636"/>
          </a:xfrm>
        </p:spPr>
        <p:txBody>
          <a:bodyPr>
            <a:normAutofit fontScale="90000"/>
          </a:bodyPr>
          <a:lstStyle/>
          <a:p>
            <a:pPr algn="l"/>
            <a:r>
              <a:rPr lang="tr-TR" dirty="0">
                <a:solidFill>
                  <a:schemeClr val="tx1"/>
                </a:solidFill>
                <a:latin typeface="Bahnschrift SemiBold" pitchFamily="34" charset="0"/>
              </a:rPr>
              <a:t>TTB Kriz Merkezi</a:t>
            </a:r>
            <a:br>
              <a:rPr lang="tr-TR" dirty="0">
                <a:solidFill>
                  <a:schemeClr val="tx1"/>
                </a:solidFill>
                <a:latin typeface="Bahnschrift SemiBold" pitchFamily="34" charset="0"/>
              </a:rPr>
            </a:br>
            <a:br>
              <a:rPr lang="tr-TR" dirty="0">
                <a:solidFill>
                  <a:schemeClr val="tx1"/>
                </a:solidFill>
                <a:latin typeface="Bahnschrift SemiBold" pitchFamily="34" charset="0"/>
              </a:rPr>
            </a:br>
            <a:r>
              <a:rPr lang="tr-TR" dirty="0">
                <a:solidFill>
                  <a:schemeClr val="tx1"/>
                </a:solidFill>
                <a:latin typeface="Bahnschrift SemiBold" pitchFamily="34" charset="0"/>
              </a:rPr>
              <a:t>Deprem Bölgesi</a:t>
            </a:r>
          </a:p>
        </p:txBody>
      </p:sp>
      <p:sp>
        <p:nvSpPr>
          <p:cNvPr id="3" name="2 Alt Başlık"/>
          <p:cNvSpPr>
            <a:spLocks noGrp="1"/>
          </p:cNvSpPr>
          <p:nvPr>
            <p:ph type="subTitle" idx="1"/>
          </p:nvPr>
        </p:nvSpPr>
        <p:spPr>
          <a:xfrm>
            <a:off x="6249943" y="1484784"/>
            <a:ext cx="2498521" cy="3858378"/>
          </a:xfrm>
        </p:spPr>
        <p:txBody>
          <a:bodyPr>
            <a:normAutofit/>
          </a:bodyPr>
          <a:lstStyle/>
          <a:p>
            <a:pPr algn="l"/>
            <a:r>
              <a:rPr lang="tr-TR" sz="2800" dirty="0">
                <a:solidFill>
                  <a:schemeClr val="tx1"/>
                </a:solidFill>
              </a:rPr>
              <a:t>TTB faaliyetleri</a:t>
            </a:r>
          </a:p>
        </p:txBody>
      </p:sp>
      <p:pic>
        <p:nvPicPr>
          <p:cNvPr id="8" name="7 Resim" descr="konum.png"/>
          <p:cNvPicPr>
            <a:picLocks noChangeAspect="1"/>
          </p:cNvPicPr>
          <p:nvPr/>
        </p:nvPicPr>
        <p:blipFill>
          <a:blip r:embed="rId3" cstate="print"/>
          <a:stretch>
            <a:fillRect/>
          </a:stretch>
        </p:blipFill>
        <p:spPr>
          <a:xfrm>
            <a:off x="4768297" y="896650"/>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8197417" y="377765"/>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sp>
        <p:nvSpPr>
          <p:cNvPr id="14" name="1 Başlık"/>
          <p:cNvSpPr txBox="1">
            <a:spLocks/>
          </p:cNvSpPr>
          <p:nvPr/>
        </p:nvSpPr>
        <p:spPr>
          <a:xfrm>
            <a:off x="5773351" y="176796"/>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Resim 6" descr="metin, beyaz tahta içeren bir resim&#10;&#10;Açıklama otomatik olarak oluşturuldu">
            <a:extLst>
              <a:ext uri="{FF2B5EF4-FFF2-40B4-BE49-F238E27FC236}">
                <a16:creationId xmlns:a16="http://schemas.microsoft.com/office/drawing/2014/main" id="{B3621B29-610B-BF66-1961-E4109BF98F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5550" y="2984882"/>
            <a:ext cx="2078467" cy="2771289"/>
          </a:xfrm>
          <a:prstGeom prst="rect">
            <a:avLst/>
          </a:prstGeom>
        </p:spPr>
      </p:pic>
      <p:pic>
        <p:nvPicPr>
          <p:cNvPr id="15" name="Resim 14" descr="metin içeren bir resim&#10;&#10;Açıklama otomatik olarak oluşturuldu">
            <a:extLst>
              <a:ext uri="{FF2B5EF4-FFF2-40B4-BE49-F238E27FC236}">
                <a16:creationId xmlns:a16="http://schemas.microsoft.com/office/drawing/2014/main" id="{8D6CB1E1-A2CC-996D-91B2-B5F5A04A5C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7127" y="2335697"/>
            <a:ext cx="2498521" cy="3331361"/>
          </a:xfrm>
          <a:prstGeom prst="rect">
            <a:avLst/>
          </a:prstGeom>
        </p:spPr>
      </p:pic>
    </p:spTree>
    <p:extLst>
      <p:ext uri="{BB962C8B-B14F-4D97-AF65-F5344CB8AC3E}">
        <p14:creationId xmlns:p14="http://schemas.microsoft.com/office/powerpoint/2010/main" val="266629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0A16"/>
        </a:solidFill>
        <a:effectLst/>
      </p:bgPr>
    </p:bg>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2" name="1 Başlık"/>
          <p:cNvSpPr>
            <a:spLocks noGrp="1"/>
          </p:cNvSpPr>
          <p:nvPr>
            <p:ph type="ctrTitle"/>
          </p:nvPr>
        </p:nvSpPr>
        <p:spPr>
          <a:xfrm>
            <a:off x="395536" y="262054"/>
            <a:ext cx="5361146" cy="1470025"/>
          </a:xfrm>
        </p:spPr>
        <p:txBody>
          <a:bodyPr>
            <a:noAutofit/>
          </a:bodyPr>
          <a:lstStyle/>
          <a:p>
            <a:pPr algn="l"/>
            <a:r>
              <a:rPr lang="tr-TR" sz="3200" dirty="0">
                <a:solidFill>
                  <a:schemeClr val="tx1"/>
                </a:solidFill>
                <a:latin typeface="Bahnschrift SemiBold" pitchFamily="34" charset="0"/>
              </a:rPr>
              <a:t>TTB Kriz Merkezi</a:t>
            </a:r>
            <a:br>
              <a:rPr lang="tr-TR" sz="3200" dirty="0">
                <a:solidFill>
                  <a:schemeClr val="tx1"/>
                </a:solidFill>
                <a:latin typeface="Bahnschrift SemiBold" pitchFamily="34" charset="0"/>
              </a:rPr>
            </a:br>
            <a:r>
              <a:rPr lang="tr-TR" sz="3200" dirty="0">
                <a:solidFill>
                  <a:schemeClr val="tx1"/>
                </a:solidFill>
                <a:latin typeface="Bahnschrift SemiBold" pitchFamily="34" charset="0"/>
              </a:rPr>
              <a:t>Deprem Bölgesi Çalışmaları</a:t>
            </a:r>
          </a:p>
        </p:txBody>
      </p:sp>
      <p:sp>
        <p:nvSpPr>
          <p:cNvPr id="3" name="2 Alt Başlık"/>
          <p:cNvSpPr>
            <a:spLocks noGrp="1"/>
          </p:cNvSpPr>
          <p:nvPr>
            <p:ph type="subTitle" idx="1"/>
          </p:nvPr>
        </p:nvSpPr>
        <p:spPr>
          <a:xfrm>
            <a:off x="1115616" y="2348880"/>
            <a:ext cx="7416824" cy="1368152"/>
          </a:xfrm>
        </p:spPr>
        <p:txBody>
          <a:bodyPr>
            <a:normAutofit lnSpcReduction="10000"/>
          </a:bodyPr>
          <a:lstStyle/>
          <a:p>
            <a:pPr algn="l"/>
            <a:r>
              <a:rPr lang="tr-TR" sz="2800" dirty="0">
                <a:solidFill>
                  <a:schemeClr val="tx1"/>
                </a:solidFill>
              </a:rPr>
              <a:t>TTB koordinasyon merkezleri, birimler ve sağlık kurumları, Adana Tabip Odası Lojistik merkezi</a:t>
            </a:r>
          </a:p>
        </p:txBody>
      </p:sp>
      <p:pic>
        <p:nvPicPr>
          <p:cNvPr id="8" name="7 Resim" descr="konum.png"/>
          <p:cNvPicPr>
            <a:picLocks noChangeAspect="1"/>
          </p:cNvPicPr>
          <p:nvPr/>
        </p:nvPicPr>
        <p:blipFill>
          <a:blip r:embed="rId3" cstate="print"/>
          <a:stretch>
            <a:fillRect/>
          </a:stretch>
        </p:blipFill>
        <p:spPr>
          <a:xfrm>
            <a:off x="4768297" y="969856"/>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pic>
        <p:nvPicPr>
          <p:cNvPr id="16" name="15 Resim" descr="pin.png"/>
          <p:cNvPicPr>
            <a:picLocks noChangeAspect="1"/>
          </p:cNvPicPr>
          <p:nvPr/>
        </p:nvPicPr>
        <p:blipFill>
          <a:blip r:embed="rId7" cstate="print"/>
          <a:stretch>
            <a:fillRect/>
          </a:stretch>
        </p:blipFill>
        <p:spPr>
          <a:xfrm>
            <a:off x="395536" y="2420888"/>
            <a:ext cx="554320" cy="554320"/>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Resim 5" descr="harita içeren bir resim&#10;&#10;Açıklama otomatik olarak oluşturuldu">
            <a:extLst>
              <a:ext uri="{FF2B5EF4-FFF2-40B4-BE49-F238E27FC236}">
                <a16:creationId xmlns:a16="http://schemas.microsoft.com/office/drawing/2014/main" id="{888731DB-9D8D-0B6F-C415-947CCA22FF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645" y="1681474"/>
            <a:ext cx="7772400" cy="5494115"/>
          </a:xfrm>
          <a:prstGeom prst="rect">
            <a:avLst/>
          </a:prstGeom>
        </p:spPr>
      </p:pic>
      <p:sp>
        <p:nvSpPr>
          <p:cNvPr id="5" name="1 Başlık">
            <a:extLst>
              <a:ext uri="{FF2B5EF4-FFF2-40B4-BE49-F238E27FC236}">
                <a16:creationId xmlns:a16="http://schemas.microsoft.com/office/drawing/2014/main" id="{E726D257-6A56-F0D8-DCC5-B58A805FA6BB}"/>
              </a:ext>
            </a:extLst>
          </p:cNvPr>
          <p:cNvSpPr txBox="1">
            <a:spLocks/>
          </p:cNvSpPr>
          <p:nvPr/>
        </p:nvSpPr>
        <p:spPr>
          <a:xfrm>
            <a:off x="6372200" y="421336"/>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5806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3" name="2 Alt Başlık"/>
          <p:cNvSpPr>
            <a:spLocks noGrp="1"/>
          </p:cNvSpPr>
          <p:nvPr>
            <p:ph type="subTitle" idx="1"/>
          </p:nvPr>
        </p:nvSpPr>
        <p:spPr>
          <a:xfrm>
            <a:off x="375725" y="333241"/>
            <a:ext cx="7416824" cy="1368152"/>
          </a:xfrm>
        </p:spPr>
        <p:txBody>
          <a:bodyPr>
            <a:normAutofit/>
          </a:bodyPr>
          <a:lstStyle/>
          <a:p>
            <a:pPr algn="l"/>
            <a:r>
              <a:rPr lang="tr-TR" sz="2800" dirty="0">
                <a:solidFill>
                  <a:schemeClr val="tx1"/>
                </a:solidFill>
              </a:rPr>
              <a:t>TTB FAALİYETLERİ</a:t>
            </a:r>
          </a:p>
        </p:txBody>
      </p:sp>
      <p:pic>
        <p:nvPicPr>
          <p:cNvPr id="8" name="7 Resim" descr="konum.png"/>
          <p:cNvPicPr>
            <a:picLocks noChangeAspect="1"/>
          </p:cNvPicPr>
          <p:nvPr/>
        </p:nvPicPr>
        <p:blipFill>
          <a:blip r:embed="rId3" cstate="print"/>
          <a:stretch>
            <a:fillRect/>
          </a:stretch>
        </p:blipFill>
        <p:spPr>
          <a:xfrm>
            <a:off x="4768297" y="988385"/>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Metin kutusu 12">
            <a:extLst>
              <a:ext uri="{FF2B5EF4-FFF2-40B4-BE49-F238E27FC236}">
                <a16:creationId xmlns:a16="http://schemas.microsoft.com/office/drawing/2014/main" id="{1390924D-F120-C6E1-AE24-513A4D356EF9}"/>
              </a:ext>
            </a:extLst>
          </p:cNvPr>
          <p:cNvSpPr txBox="1"/>
          <p:nvPr/>
        </p:nvSpPr>
        <p:spPr>
          <a:xfrm>
            <a:off x="1342589" y="1654254"/>
            <a:ext cx="7565576" cy="5277599"/>
          </a:xfrm>
          <a:prstGeom prst="rect">
            <a:avLst/>
          </a:prstGeom>
          <a:noFill/>
        </p:spPr>
        <p:txBody>
          <a:bodyPr wrap="square">
            <a:spAutoFit/>
          </a:bodyPr>
          <a:lstStyle/>
          <a:p>
            <a:pPr indent="266700">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TTB MK Toplantı Salonunda 9 Mayıs 2023’te düzenlediği basın toplantısında Türk Tabipleri Birliği (TTB), Şubat depremleri ile ilgili Üçüncü Ay Deprem Raporu’nu kamuoyuyla paylaştı. 1-30 Nisan 2023 tarihleri arasındaki sürece odaklanan “Birinci Basamak Sağlık Hizmetlerine Erişim ve Sağlık Çalışanlarının Sağlığı” başlıklı raporda depremin üçüncü ayında birinci basamak sağlık hizmetlerinin nasıl sunulması gerektiği, bölgedeki sağlık hizmetlerine erişimin önündeki engeller, sağlık hizmetlerinin ve sağlık emekçilerinin durumu gibi başlıklar yer aldı. </a:t>
            </a:r>
            <a:r>
              <a:rPr lang="tr-TR" sz="1800" u="sng" dirty="0">
                <a:solidFill>
                  <a:srgbClr val="BC0606"/>
                </a:solidFill>
                <a:effectLst/>
                <a:latin typeface="Open Sans" panose="020B0606030504020204" pitchFamily="34" charset="0"/>
                <a:ea typeface="Calibri" panose="020F0502020204030204" pitchFamily="34" charset="0"/>
                <a:cs typeface="Times New Roman" panose="02020603050405020304" pitchFamily="18" charset="0"/>
                <a:hlinkClick r:id="rId7"/>
              </a:rPr>
              <a:t>https://www.ttb.org.tr/335yjr4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266700">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Türk Tabipleri Birliği (TTB) Merkez Konseyi, Deprem Kriz Masası, deprem koordinasyon merkezlerinin yerel temsilcileri ve kol yürütme kurulları 10 Mayıs 2023 günü çevrimiçi bir toplantı düzenledi. Deprem bölgesindeki sorunların ve çözüm önerilerinin konuşulduğu toplantıda, 14 Mayıs seçimlerinden sonra deprem bölgesinde yürütülecek sağlık politikaları üzerine fikir alışverişinde bulunuldu. </a:t>
            </a:r>
            <a:r>
              <a:rPr lang="tr-TR" sz="1800" u="sng" dirty="0">
                <a:solidFill>
                  <a:srgbClr val="BC0606"/>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https://www.ttb.org.tr/125yjr5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266700"/>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66700"/>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indent="266700"/>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17 Resim" descr="pin.png">
            <a:extLst>
              <a:ext uri="{FF2B5EF4-FFF2-40B4-BE49-F238E27FC236}">
                <a16:creationId xmlns:a16="http://schemas.microsoft.com/office/drawing/2014/main" id="{F43026D9-1955-F5E7-4EEA-75046A2FDF33}"/>
              </a:ext>
            </a:extLst>
          </p:cNvPr>
          <p:cNvPicPr>
            <a:picLocks noChangeAspect="1"/>
          </p:cNvPicPr>
          <p:nvPr/>
        </p:nvPicPr>
        <p:blipFill>
          <a:blip r:embed="rId9" cstate="print"/>
          <a:stretch>
            <a:fillRect/>
          </a:stretch>
        </p:blipFill>
        <p:spPr>
          <a:xfrm>
            <a:off x="861414" y="2274894"/>
            <a:ext cx="360040" cy="360040"/>
          </a:xfrm>
          <a:prstGeom prst="rect">
            <a:avLst/>
          </a:prstGeom>
        </p:spPr>
      </p:pic>
      <p:pic>
        <p:nvPicPr>
          <p:cNvPr id="5" name="17 Resim" descr="pin.png">
            <a:extLst>
              <a:ext uri="{FF2B5EF4-FFF2-40B4-BE49-F238E27FC236}">
                <a16:creationId xmlns:a16="http://schemas.microsoft.com/office/drawing/2014/main" id="{C9F065DD-87E3-B27A-0578-B01378BCD1D2}"/>
              </a:ext>
            </a:extLst>
          </p:cNvPr>
          <p:cNvPicPr>
            <a:picLocks noChangeAspect="1"/>
          </p:cNvPicPr>
          <p:nvPr/>
        </p:nvPicPr>
        <p:blipFill>
          <a:blip r:embed="rId9" cstate="print"/>
          <a:stretch>
            <a:fillRect/>
          </a:stretch>
        </p:blipFill>
        <p:spPr>
          <a:xfrm>
            <a:off x="702590" y="4321415"/>
            <a:ext cx="360040" cy="360040"/>
          </a:xfrm>
          <a:prstGeom prst="rect">
            <a:avLst/>
          </a:prstGeom>
        </p:spPr>
      </p:pic>
      <p:pic>
        <p:nvPicPr>
          <p:cNvPr id="1026" name="Picture 2">
            <a:extLst>
              <a:ext uri="{FF2B5EF4-FFF2-40B4-BE49-F238E27FC236}">
                <a16:creationId xmlns:a16="http://schemas.microsoft.com/office/drawing/2014/main" id="{52C0D797-FC50-2BB9-CAFE-F7AD117CF2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3344" y="167296"/>
            <a:ext cx="1004432" cy="1338829"/>
          </a:xfrm>
          <a:prstGeom prst="rect">
            <a:avLst/>
          </a:prstGeom>
          <a:noFill/>
          <a:extLst>
            <a:ext uri="{909E8E84-426E-40DD-AFC4-6F175D3DCCD1}">
              <a14:hiddenFill xmlns:a14="http://schemas.microsoft.com/office/drawing/2010/main">
                <a:solidFill>
                  <a:srgbClr val="FFFFFF"/>
                </a:solidFill>
              </a14:hiddenFill>
            </a:ext>
          </a:extLst>
        </p:spPr>
      </p:pic>
      <p:sp>
        <p:nvSpPr>
          <p:cNvPr id="6" name="1 Başlık">
            <a:extLst>
              <a:ext uri="{FF2B5EF4-FFF2-40B4-BE49-F238E27FC236}">
                <a16:creationId xmlns:a16="http://schemas.microsoft.com/office/drawing/2014/main" id="{79A90CF7-8E56-FB69-D11C-9E9071F7C08C}"/>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314229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3" name="2 Alt Başlık"/>
          <p:cNvSpPr>
            <a:spLocks noGrp="1"/>
          </p:cNvSpPr>
          <p:nvPr>
            <p:ph type="subTitle" idx="1"/>
          </p:nvPr>
        </p:nvSpPr>
        <p:spPr>
          <a:xfrm>
            <a:off x="382216" y="392821"/>
            <a:ext cx="7416824" cy="1368152"/>
          </a:xfrm>
        </p:spPr>
        <p:txBody>
          <a:bodyPr>
            <a:normAutofit/>
          </a:bodyPr>
          <a:lstStyle/>
          <a:p>
            <a:pPr algn="l"/>
            <a:r>
              <a:rPr lang="tr-TR" sz="2800" dirty="0">
                <a:solidFill>
                  <a:schemeClr val="tx1"/>
                </a:solidFill>
              </a:rPr>
              <a:t>TTB FAALİYETLERİ</a:t>
            </a:r>
          </a:p>
        </p:txBody>
      </p:sp>
      <p:pic>
        <p:nvPicPr>
          <p:cNvPr id="8" name="7 Resim" descr="konum.png"/>
          <p:cNvPicPr>
            <a:picLocks noChangeAspect="1"/>
          </p:cNvPicPr>
          <p:nvPr/>
        </p:nvPicPr>
        <p:blipFill>
          <a:blip r:embed="rId3" cstate="print"/>
          <a:stretch>
            <a:fillRect/>
          </a:stretch>
        </p:blipFill>
        <p:spPr>
          <a:xfrm>
            <a:off x="4768297" y="988385"/>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Metin kutusu 12">
            <a:extLst>
              <a:ext uri="{FF2B5EF4-FFF2-40B4-BE49-F238E27FC236}">
                <a16:creationId xmlns:a16="http://schemas.microsoft.com/office/drawing/2014/main" id="{1390924D-F120-C6E1-AE24-513A4D356EF9}"/>
              </a:ext>
            </a:extLst>
          </p:cNvPr>
          <p:cNvSpPr txBox="1"/>
          <p:nvPr/>
        </p:nvSpPr>
        <p:spPr>
          <a:xfrm>
            <a:off x="1221454" y="2132856"/>
            <a:ext cx="7327106" cy="2862322"/>
          </a:xfrm>
          <a:prstGeom prst="rect">
            <a:avLst/>
          </a:prstGeom>
          <a:noFill/>
        </p:spPr>
        <p:txBody>
          <a:bodyPr wrap="square">
            <a:spAutoFit/>
          </a:bodyPr>
          <a:lstStyle/>
          <a:p>
            <a:pPr indent="266700"/>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Türk Tabipleri Birliği (TTB) Merkez Konseyi, TTB Uzmanlık Dernekleri Eşgüdüm Kurulu (UDEK) Yürütme Kurulu ve TTB Asistan ve Genç Uzman Hekimler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Kolu’nun</a:t>
            </a:r>
            <a:r>
              <a:rPr lang="tr-TR" sz="1800" dirty="0">
                <a:effectLst/>
                <a:latin typeface="Calibri" panose="020F0502020204030204" pitchFamily="34" charset="0"/>
                <a:ea typeface="Calibri" panose="020F0502020204030204" pitchFamily="34" charset="0"/>
                <a:cs typeface="Times New Roman" panose="02020603050405020304" pitchFamily="18" charset="0"/>
              </a:rPr>
              <a:t> çağrısı ile deprem bölgesindeki uzmanlık eğitiminin sorunlarını konuşmak üzere 8 Mayıs 2023 tarihinde uzmanlık öğrencileriyle, deprem bölgesindeki eğitim kurumlarında görev yapan eğiticilerle 9 Mayıs 2023 tarihinde çevrimiçi iki ayrı toplantı gerçekleştirildi. </a:t>
            </a:r>
            <a:r>
              <a:rPr lang="tr-TR" sz="1800" u="sng" dirty="0">
                <a:solidFill>
                  <a:srgbClr val="BC0606"/>
                </a:solidFill>
                <a:effectLst/>
                <a:latin typeface="Open Sans" panose="020B0606030504020204" pitchFamily="34" charset="0"/>
                <a:ea typeface="Calibri" panose="020F0502020204030204" pitchFamily="34" charset="0"/>
                <a:cs typeface="Times New Roman" panose="02020603050405020304" pitchFamily="18" charset="0"/>
                <a:hlinkClick r:id="rId7"/>
              </a:rPr>
              <a:t>https://www.ttb.org.tr/745yjr6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indent="266700"/>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17 Resim" descr="pin.png">
            <a:extLst>
              <a:ext uri="{FF2B5EF4-FFF2-40B4-BE49-F238E27FC236}">
                <a16:creationId xmlns:a16="http://schemas.microsoft.com/office/drawing/2014/main" id="{F43026D9-1955-F5E7-4EEA-75046A2FDF33}"/>
              </a:ext>
            </a:extLst>
          </p:cNvPr>
          <p:cNvPicPr>
            <a:picLocks noChangeAspect="1"/>
          </p:cNvPicPr>
          <p:nvPr/>
        </p:nvPicPr>
        <p:blipFill>
          <a:blip r:embed="rId8" cstate="print"/>
          <a:stretch>
            <a:fillRect/>
          </a:stretch>
        </p:blipFill>
        <p:spPr>
          <a:xfrm>
            <a:off x="755576" y="2436711"/>
            <a:ext cx="360040" cy="360040"/>
          </a:xfrm>
          <a:prstGeom prst="rect">
            <a:avLst/>
          </a:prstGeom>
        </p:spPr>
      </p:pic>
      <p:sp>
        <p:nvSpPr>
          <p:cNvPr id="5" name="1 Başlık">
            <a:extLst>
              <a:ext uri="{FF2B5EF4-FFF2-40B4-BE49-F238E27FC236}">
                <a16:creationId xmlns:a16="http://schemas.microsoft.com/office/drawing/2014/main" id="{2EC2BBFE-7D77-BDD1-4DBC-4AFF83C446C4}"/>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267446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3" name="2 Alt Başlık"/>
          <p:cNvSpPr>
            <a:spLocks noGrp="1"/>
          </p:cNvSpPr>
          <p:nvPr>
            <p:ph type="subTitle" idx="1"/>
          </p:nvPr>
        </p:nvSpPr>
        <p:spPr>
          <a:xfrm>
            <a:off x="382216" y="392821"/>
            <a:ext cx="7416824" cy="1368152"/>
          </a:xfrm>
        </p:spPr>
        <p:txBody>
          <a:bodyPr>
            <a:normAutofit/>
          </a:bodyPr>
          <a:lstStyle/>
          <a:p>
            <a:pPr algn="l"/>
            <a:r>
              <a:rPr lang="tr-TR" sz="2800" dirty="0">
                <a:solidFill>
                  <a:schemeClr val="tx1"/>
                </a:solidFill>
              </a:rPr>
              <a:t>TTB FAALİYETLERİ</a:t>
            </a:r>
          </a:p>
          <a:p>
            <a:pPr algn="l"/>
            <a:endParaRPr lang="tr-TR" sz="2800" dirty="0">
              <a:solidFill>
                <a:schemeClr val="tx1"/>
              </a:solidFill>
            </a:endParaRPr>
          </a:p>
        </p:txBody>
      </p:sp>
      <p:pic>
        <p:nvPicPr>
          <p:cNvPr id="8" name="7 Resim" descr="konum.png"/>
          <p:cNvPicPr>
            <a:picLocks noChangeAspect="1"/>
          </p:cNvPicPr>
          <p:nvPr/>
        </p:nvPicPr>
        <p:blipFill>
          <a:blip r:embed="rId3" cstate="print"/>
          <a:stretch>
            <a:fillRect/>
          </a:stretch>
        </p:blipFill>
        <p:spPr>
          <a:xfrm>
            <a:off x="4768297" y="988385"/>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63111"/>
            <a:ext cx="7930131" cy="1326199"/>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19" name="17 Resim" descr="pin.png">
            <a:extLst>
              <a:ext uri="{FF2B5EF4-FFF2-40B4-BE49-F238E27FC236}">
                <a16:creationId xmlns:a16="http://schemas.microsoft.com/office/drawing/2014/main" id="{DD197487-4AA6-649A-49D6-01673A141B7B}"/>
              </a:ext>
            </a:extLst>
          </p:cNvPr>
          <p:cNvPicPr>
            <a:picLocks noChangeAspect="1"/>
          </p:cNvPicPr>
          <p:nvPr/>
        </p:nvPicPr>
        <p:blipFill>
          <a:blip r:embed="rId7" cstate="print"/>
          <a:stretch>
            <a:fillRect/>
          </a:stretch>
        </p:blipFill>
        <p:spPr>
          <a:xfrm>
            <a:off x="847818" y="1946915"/>
            <a:ext cx="360040" cy="360040"/>
          </a:xfrm>
          <a:prstGeom prst="rect">
            <a:avLst/>
          </a:prstGeom>
        </p:spPr>
      </p:pic>
      <p:sp>
        <p:nvSpPr>
          <p:cNvPr id="6" name="Metin kutusu 5">
            <a:extLst>
              <a:ext uri="{FF2B5EF4-FFF2-40B4-BE49-F238E27FC236}">
                <a16:creationId xmlns:a16="http://schemas.microsoft.com/office/drawing/2014/main" id="{A3839CC3-A8ED-217F-31F5-815469AED8F6}"/>
              </a:ext>
            </a:extLst>
          </p:cNvPr>
          <p:cNvSpPr txBox="1"/>
          <p:nvPr/>
        </p:nvSpPr>
        <p:spPr>
          <a:xfrm>
            <a:off x="1575336" y="1691953"/>
            <a:ext cx="5688632" cy="1857368"/>
          </a:xfrm>
          <a:prstGeom prst="rect">
            <a:avLst/>
          </a:prstGeom>
          <a:noFill/>
        </p:spPr>
        <p:txBody>
          <a:bodyPr wrap="square">
            <a:spAutoFit/>
          </a:bodyPr>
          <a:lstStyle/>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Türk Tabipleri Birliği (TTB) Merkez Konseyi’nin görevden alınması talebiyle açılan davayı takip etmek için TTB’nin davetlisi olarak Türkiye’ye gelen Dünya Tabipleri Birliği (DTB) Başkanı Dr.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Osahon</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Enabulele</a:t>
            </a:r>
            <a:r>
              <a:rPr lang="tr-TR" sz="1800" dirty="0">
                <a:effectLst/>
                <a:latin typeface="Calibri" panose="020F0502020204030204" pitchFamily="34" charset="0"/>
                <a:ea typeface="Calibri" panose="020F0502020204030204" pitchFamily="34" charset="0"/>
                <a:cs typeface="Times New Roman" panose="02020603050405020304" pitchFamily="18" charset="0"/>
              </a:rPr>
              <a:t>, deprem bölgesi ziyaretleri kapsamında 23 Haziran 2023 tarihinde Adana Tabip Odası’nı ziyaret etti. </a:t>
            </a:r>
          </a:p>
        </p:txBody>
      </p:sp>
      <p:sp>
        <p:nvSpPr>
          <p:cNvPr id="10" name="Rectangle 2">
            <a:extLst>
              <a:ext uri="{FF2B5EF4-FFF2-40B4-BE49-F238E27FC236}">
                <a16:creationId xmlns:a16="http://schemas.microsoft.com/office/drawing/2014/main" id="{A2628BF9-634B-F56C-7338-D4A38C25468F}"/>
              </a:ext>
            </a:extLst>
          </p:cNvPr>
          <p:cNvSpPr>
            <a:spLocks noChangeArrowheads="1"/>
          </p:cNvSpPr>
          <p:nvPr/>
        </p:nvSpPr>
        <p:spPr bwMode="auto">
          <a:xfrm>
            <a:off x="5961932" y="3549320"/>
            <a:ext cx="52049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2049" name="Resim 1">
            <a:extLst>
              <a:ext uri="{FF2B5EF4-FFF2-40B4-BE49-F238E27FC236}">
                <a16:creationId xmlns:a16="http://schemas.microsoft.com/office/drawing/2014/main" id="{BA900D0C-B08F-4333-9BDF-D256846784C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506686" y="3549321"/>
            <a:ext cx="3282032" cy="2190431"/>
          </a:xfrm>
          <a:prstGeom prst="rect">
            <a:avLst/>
          </a:prstGeom>
          <a:noFill/>
          <a:extLst>
            <a:ext uri="{909E8E84-426E-40DD-AFC4-6F175D3DCCD1}">
              <a14:hiddenFill xmlns:a14="http://schemas.microsoft.com/office/drawing/2010/main">
                <a:solidFill>
                  <a:srgbClr val="FFFFFF"/>
                </a:solidFill>
              </a14:hiddenFill>
            </a:ext>
          </a:extLst>
        </p:spPr>
      </p:pic>
      <p:sp>
        <p:nvSpPr>
          <p:cNvPr id="13" name="1 Başlık">
            <a:extLst>
              <a:ext uri="{FF2B5EF4-FFF2-40B4-BE49-F238E27FC236}">
                <a16:creationId xmlns:a16="http://schemas.microsoft.com/office/drawing/2014/main" id="{00BB19A6-8607-0E30-557A-AB2E44D87FB1}"/>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172081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3" name="2 Alt Başlık"/>
          <p:cNvSpPr>
            <a:spLocks noGrp="1"/>
          </p:cNvSpPr>
          <p:nvPr>
            <p:ph type="subTitle" idx="1"/>
          </p:nvPr>
        </p:nvSpPr>
        <p:spPr>
          <a:xfrm>
            <a:off x="382216" y="392821"/>
            <a:ext cx="7416824" cy="1368152"/>
          </a:xfrm>
        </p:spPr>
        <p:txBody>
          <a:bodyPr>
            <a:normAutofit/>
          </a:bodyPr>
          <a:lstStyle/>
          <a:p>
            <a:pPr algn="l"/>
            <a:r>
              <a:rPr lang="tr-TR" sz="2800" dirty="0">
                <a:solidFill>
                  <a:schemeClr val="tx1"/>
                </a:solidFill>
              </a:rPr>
              <a:t>TTB FAALİYETLERİ</a:t>
            </a:r>
          </a:p>
          <a:p>
            <a:pPr algn="l"/>
            <a:r>
              <a:rPr lang="tr-TR" sz="2800" dirty="0">
                <a:solidFill>
                  <a:schemeClr val="tx1"/>
                </a:solidFill>
              </a:rPr>
              <a:t>KAMU KURUMLARI</a:t>
            </a:r>
          </a:p>
          <a:p>
            <a:pPr algn="l"/>
            <a:endParaRPr lang="tr-TR" sz="2800" dirty="0">
              <a:solidFill>
                <a:schemeClr val="tx1"/>
              </a:solidFill>
            </a:endParaRPr>
          </a:p>
        </p:txBody>
      </p:sp>
      <p:pic>
        <p:nvPicPr>
          <p:cNvPr id="8" name="7 Resim" descr="konum.png"/>
          <p:cNvPicPr>
            <a:picLocks noChangeAspect="1"/>
          </p:cNvPicPr>
          <p:nvPr/>
        </p:nvPicPr>
        <p:blipFill>
          <a:blip r:embed="rId3" cstate="print"/>
          <a:stretch>
            <a:fillRect/>
          </a:stretch>
        </p:blipFill>
        <p:spPr>
          <a:xfrm>
            <a:off x="4768297" y="988385"/>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63111"/>
            <a:ext cx="7930131" cy="1326199"/>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19" name="17 Resim" descr="pin.png">
            <a:extLst>
              <a:ext uri="{FF2B5EF4-FFF2-40B4-BE49-F238E27FC236}">
                <a16:creationId xmlns:a16="http://schemas.microsoft.com/office/drawing/2014/main" id="{DD197487-4AA6-649A-49D6-01673A141B7B}"/>
              </a:ext>
            </a:extLst>
          </p:cNvPr>
          <p:cNvPicPr>
            <a:picLocks noChangeAspect="1"/>
          </p:cNvPicPr>
          <p:nvPr/>
        </p:nvPicPr>
        <p:blipFill>
          <a:blip r:embed="rId7" cstate="print"/>
          <a:stretch>
            <a:fillRect/>
          </a:stretch>
        </p:blipFill>
        <p:spPr>
          <a:xfrm>
            <a:off x="838492" y="2229025"/>
            <a:ext cx="360040" cy="360040"/>
          </a:xfrm>
          <a:prstGeom prst="rect">
            <a:avLst/>
          </a:prstGeom>
        </p:spPr>
      </p:pic>
      <p:sp>
        <p:nvSpPr>
          <p:cNvPr id="6" name="1 Başlık">
            <a:extLst>
              <a:ext uri="{FF2B5EF4-FFF2-40B4-BE49-F238E27FC236}">
                <a16:creationId xmlns:a16="http://schemas.microsoft.com/office/drawing/2014/main" id="{692CFC35-3CB6-3505-75C5-49476B4E8389}"/>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
        <p:nvSpPr>
          <p:cNvPr id="13" name="Metin kutusu 12">
            <a:extLst>
              <a:ext uri="{FF2B5EF4-FFF2-40B4-BE49-F238E27FC236}">
                <a16:creationId xmlns:a16="http://schemas.microsoft.com/office/drawing/2014/main" id="{2EDEC4BD-3F65-D6F9-5A54-E97A97294CA5}"/>
              </a:ext>
            </a:extLst>
          </p:cNvPr>
          <p:cNvSpPr txBox="1"/>
          <p:nvPr/>
        </p:nvSpPr>
        <p:spPr>
          <a:xfrm>
            <a:off x="1641403" y="1803743"/>
            <a:ext cx="6613828" cy="1560748"/>
          </a:xfrm>
          <a:prstGeom prst="rect">
            <a:avLst/>
          </a:prstGeom>
          <a:noFill/>
        </p:spPr>
        <p:txBody>
          <a:bodyPr wrap="square">
            <a:spAutoFit/>
          </a:bodyPr>
          <a:lstStyle/>
          <a:p>
            <a:pPr indent="449580">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Dünya Tabipleri Birliği (DTB) Başkanı Dr. </a:t>
            </a:r>
            <a:r>
              <a:rPr lang="tr-TR" dirty="0" err="1">
                <a:effectLst/>
                <a:latin typeface="Calibri" panose="020F0502020204030204" pitchFamily="34" charset="0"/>
                <a:ea typeface="Calibri" panose="020F0502020204030204" pitchFamily="34" charset="0"/>
                <a:cs typeface="Times New Roman" panose="02020603050405020304" pitchFamily="18" charset="0"/>
              </a:rPr>
              <a:t>Osahon</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dirty="0" err="1">
                <a:effectLst/>
                <a:latin typeface="Calibri" panose="020F0502020204030204" pitchFamily="34" charset="0"/>
                <a:ea typeface="Calibri" panose="020F0502020204030204" pitchFamily="34" charset="0"/>
                <a:cs typeface="Times New Roman" panose="02020603050405020304" pitchFamily="18" charset="0"/>
              </a:rPr>
              <a:t>Enabulele</a:t>
            </a:r>
            <a:r>
              <a:rPr lang="tr-TR" dirty="0">
                <a:effectLst/>
                <a:latin typeface="Calibri" panose="020F0502020204030204" pitchFamily="34" charset="0"/>
                <a:ea typeface="Calibri" panose="020F0502020204030204" pitchFamily="34" charset="0"/>
                <a:cs typeface="Times New Roman" panose="02020603050405020304" pitchFamily="18" charset="0"/>
              </a:rPr>
              <a:t>, Adana ziyaretinin ardından Hatay Tabip Odası, TTB ve SES Hatay Deprem Koordinasyon Merkezi, Hatay Büyükşehir Belediyesi ve Hatay’daki sağlık kurumlarını ziyaret etti..  </a:t>
            </a:r>
            <a:r>
              <a:rPr lang="tr-TR"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8"/>
              </a:rPr>
              <a:t>https://www.ttb.org.tr/315yjxn</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2">
            <a:extLst>
              <a:ext uri="{FF2B5EF4-FFF2-40B4-BE49-F238E27FC236}">
                <a16:creationId xmlns:a16="http://schemas.microsoft.com/office/drawing/2014/main" id="{020CC4C8-8597-9381-959D-DBD3F446DF49}"/>
              </a:ext>
            </a:extLst>
          </p:cNvPr>
          <p:cNvSpPr>
            <a:spLocks noChangeArrowheads="1"/>
          </p:cNvSpPr>
          <p:nvPr/>
        </p:nvSpPr>
        <p:spPr bwMode="auto">
          <a:xfrm>
            <a:off x="536969" y="34072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73" name="Resim 2">
            <a:extLst>
              <a:ext uri="{FF2B5EF4-FFF2-40B4-BE49-F238E27FC236}">
                <a16:creationId xmlns:a16="http://schemas.microsoft.com/office/drawing/2014/main" id="{85EC32ED-D426-F836-12B5-C6A0939E90AF}"/>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87628" y="3460373"/>
            <a:ext cx="3925955" cy="176408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9309B0CD-FF4F-B532-113A-7B929682302D}"/>
              </a:ext>
            </a:extLst>
          </p:cNvPr>
          <p:cNvSpPr>
            <a:spLocks noChangeArrowheads="1"/>
          </p:cNvSpPr>
          <p:nvPr/>
        </p:nvSpPr>
        <p:spPr bwMode="auto">
          <a:xfrm>
            <a:off x="6854857" y="2517903"/>
            <a:ext cx="5498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3075" name="Resim 13" descr="Image">
            <a:extLst>
              <a:ext uri="{FF2B5EF4-FFF2-40B4-BE49-F238E27FC236}">
                <a16:creationId xmlns:a16="http://schemas.microsoft.com/office/drawing/2014/main" id="{A4BF8DDB-090E-B53A-241D-A65811536BD2}"/>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4990912" y="3764097"/>
            <a:ext cx="3467207" cy="194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0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3" name="2 Alt Başlık"/>
          <p:cNvSpPr>
            <a:spLocks noGrp="1"/>
          </p:cNvSpPr>
          <p:nvPr>
            <p:ph type="subTitle" idx="1"/>
          </p:nvPr>
        </p:nvSpPr>
        <p:spPr>
          <a:xfrm>
            <a:off x="513307" y="192036"/>
            <a:ext cx="7416824" cy="1368152"/>
          </a:xfrm>
        </p:spPr>
        <p:txBody>
          <a:bodyPr>
            <a:normAutofit/>
          </a:bodyPr>
          <a:lstStyle/>
          <a:p>
            <a:pPr algn="l"/>
            <a:r>
              <a:rPr lang="tr-TR" sz="2800" dirty="0">
                <a:solidFill>
                  <a:schemeClr val="tx1"/>
                </a:solidFill>
              </a:rPr>
              <a:t>TTB FAALİYETLERİ</a:t>
            </a:r>
          </a:p>
          <a:p>
            <a:pPr algn="l"/>
            <a:endParaRPr lang="tr-TR" sz="2800" dirty="0">
              <a:solidFill>
                <a:schemeClr val="tx1"/>
              </a:solidFill>
            </a:endParaRPr>
          </a:p>
        </p:txBody>
      </p:sp>
      <p:pic>
        <p:nvPicPr>
          <p:cNvPr id="8" name="7 Resim" descr="konum.png"/>
          <p:cNvPicPr>
            <a:picLocks noChangeAspect="1"/>
          </p:cNvPicPr>
          <p:nvPr/>
        </p:nvPicPr>
        <p:blipFill>
          <a:blip r:embed="rId3" cstate="print"/>
          <a:stretch>
            <a:fillRect/>
          </a:stretch>
        </p:blipFill>
        <p:spPr>
          <a:xfrm>
            <a:off x="4768297" y="988385"/>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63111"/>
            <a:ext cx="7930131" cy="1326199"/>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1 Başlık">
            <a:extLst>
              <a:ext uri="{FF2B5EF4-FFF2-40B4-BE49-F238E27FC236}">
                <a16:creationId xmlns:a16="http://schemas.microsoft.com/office/drawing/2014/main" id="{692CFC35-3CB6-3505-75C5-49476B4E8389}"/>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
        <p:nvSpPr>
          <p:cNvPr id="14" name="Rectangle 2">
            <a:extLst>
              <a:ext uri="{FF2B5EF4-FFF2-40B4-BE49-F238E27FC236}">
                <a16:creationId xmlns:a16="http://schemas.microsoft.com/office/drawing/2014/main" id="{020CC4C8-8597-9381-959D-DBD3F446DF49}"/>
              </a:ext>
            </a:extLst>
          </p:cNvPr>
          <p:cNvSpPr>
            <a:spLocks noChangeArrowheads="1"/>
          </p:cNvSpPr>
          <p:nvPr/>
        </p:nvSpPr>
        <p:spPr bwMode="auto">
          <a:xfrm>
            <a:off x="536969" y="34072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5" name="Rectangle 4">
            <a:extLst>
              <a:ext uri="{FF2B5EF4-FFF2-40B4-BE49-F238E27FC236}">
                <a16:creationId xmlns:a16="http://schemas.microsoft.com/office/drawing/2014/main" id="{9309B0CD-FF4F-B532-113A-7B929682302D}"/>
              </a:ext>
            </a:extLst>
          </p:cNvPr>
          <p:cNvSpPr>
            <a:spLocks noChangeArrowheads="1"/>
          </p:cNvSpPr>
          <p:nvPr/>
        </p:nvSpPr>
        <p:spPr bwMode="auto">
          <a:xfrm>
            <a:off x="6854857" y="2517903"/>
            <a:ext cx="5498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2" name="Rectangle 2">
            <a:extLst>
              <a:ext uri="{FF2B5EF4-FFF2-40B4-BE49-F238E27FC236}">
                <a16:creationId xmlns:a16="http://schemas.microsoft.com/office/drawing/2014/main" id="{2DFC5099-AA6E-3E3A-C033-9BC484934903}"/>
              </a:ext>
            </a:extLst>
          </p:cNvPr>
          <p:cNvSpPr>
            <a:spLocks noChangeArrowheads="1"/>
          </p:cNvSpPr>
          <p:nvPr/>
        </p:nvSpPr>
        <p:spPr bwMode="auto">
          <a:xfrm>
            <a:off x="1548090" y="18978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5121" name="Resim 3">
            <a:extLst>
              <a:ext uri="{FF2B5EF4-FFF2-40B4-BE49-F238E27FC236}">
                <a16:creationId xmlns:a16="http://schemas.microsoft.com/office/drawing/2014/main" id="{21C3AB22-F24D-6888-8CD9-CDED99F8DFC1}"/>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548090" y="1897856"/>
            <a:ext cx="5765800"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78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21 Düz Bağlayıcı"/>
          <p:cNvCxnSpPr/>
          <p:nvPr/>
        </p:nvCxnSpPr>
        <p:spPr>
          <a:xfrm>
            <a:off x="0" y="6021288"/>
            <a:ext cx="8172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3 Resim" descr="image_processing20200410-19251-rtnh49.png"/>
          <p:cNvPicPr>
            <a:picLocks noChangeAspect="1"/>
          </p:cNvPicPr>
          <p:nvPr/>
        </p:nvPicPr>
        <p:blipFill>
          <a:blip r:embed="rId2" cstate="print">
            <a:lum bright="-59000"/>
          </a:blip>
          <a:stretch>
            <a:fillRect/>
          </a:stretch>
        </p:blipFill>
        <p:spPr>
          <a:xfrm>
            <a:off x="3779912" y="0"/>
            <a:ext cx="2336810" cy="2336810"/>
          </a:xfrm>
          <a:prstGeom prst="rect">
            <a:avLst/>
          </a:prstGeom>
        </p:spPr>
      </p:pic>
      <p:sp>
        <p:nvSpPr>
          <p:cNvPr id="3" name="2 Alt Başlık"/>
          <p:cNvSpPr>
            <a:spLocks noGrp="1"/>
          </p:cNvSpPr>
          <p:nvPr>
            <p:ph type="subTitle" idx="1"/>
          </p:nvPr>
        </p:nvSpPr>
        <p:spPr>
          <a:xfrm>
            <a:off x="1127381" y="1914788"/>
            <a:ext cx="7416824" cy="1368152"/>
          </a:xfrm>
        </p:spPr>
        <p:txBody>
          <a:bodyPr>
            <a:noAutofit/>
          </a:bodyPr>
          <a:lstStyle/>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TTB 6. Ay Deprem Raporu için oluşturulan saha ekibi, çalışmalarını Temmuz ayında Malatya, Hatay ve Adıyaman'da sürdürüyor. Aile sağlığı merkezlerini ve geçici yerleşim alanlarını ziyaret eden heyet, hekimler/sağlık emekçileri ile yaptıkları görüşmelerde sorunlar ve çözüm önerileri üzerine fikir alışverişinde bulundu. TMMOB Adıyaman İKK üyeleri ile de görüşen heyet, daha sonra ise Malatya İl Sağlık Müdürlüğü Halk Sağlığı Başkanlığı'nı ziyaret ederek gözlemlerini paylaştı.</a:t>
            </a:r>
          </a:p>
          <a:p>
            <a:pPr algn="just"/>
            <a:endParaRPr lang="tr-TR"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7 Resim" descr="konum.png"/>
          <p:cNvPicPr>
            <a:picLocks noChangeAspect="1"/>
          </p:cNvPicPr>
          <p:nvPr/>
        </p:nvPicPr>
        <p:blipFill>
          <a:blip r:embed="rId3" cstate="print"/>
          <a:stretch>
            <a:fillRect/>
          </a:stretch>
        </p:blipFill>
        <p:spPr>
          <a:xfrm>
            <a:off x="4768297" y="969856"/>
            <a:ext cx="360040" cy="360040"/>
          </a:xfrm>
          <a:prstGeom prst="rect">
            <a:avLst/>
          </a:prstGeom>
        </p:spPr>
      </p:pic>
      <p:pic>
        <p:nvPicPr>
          <p:cNvPr id="9" name="8 Resim" descr="takvim.png"/>
          <p:cNvPicPr>
            <a:picLocks noChangeAspect="1"/>
          </p:cNvPicPr>
          <p:nvPr/>
        </p:nvPicPr>
        <p:blipFill>
          <a:blip r:embed="rId4" cstate="print"/>
          <a:stretch>
            <a:fillRect/>
          </a:stretch>
        </p:blipFill>
        <p:spPr>
          <a:xfrm>
            <a:off x="5796136" y="464602"/>
            <a:ext cx="360040" cy="360040"/>
          </a:xfrm>
          <a:prstGeom prst="rect">
            <a:avLst/>
          </a:prstGeom>
        </p:spPr>
      </p:pic>
      <p:pic>
        <p:nvPicPr>
          <p:cNvPr id="11" name="10 Resim" descr="ttb_logo1.png"/>
          <p:cNvPicPr>
            <a:picLocks noChangeAspect="1"/>
          </p:cNvPicPr>
          <p:nvPr/>
        </p:nvPicPr>
        <p:blipFill>
          <a:blip r:embed="rId5" cstate="print"/>
          <a:stretch>
            <a:fillRect/>
          </a:stretch>
        </p:blipFill>
        <p:spPr>
          <a:xfrm>
            <a:off x="7812360" y="5733256"/>
            <a:ext cx="1112360" cy="947948"/>
          </a:xfrm>
          <a:prstGeom prst="rect">
            <a:avLst/>
          </a:prstGeom>
        </p:spPr>
      </p:pic>
      <p:pic>
        <p:nvPicPr>
          <p:cNvPr id="12" name="11 Resim" descr="ikonlar.png"/>
          <p:cNvPicPr>
            <a:picLocks noChangeAspect="1"/>
          </p:cNvPicPr>
          <p:nvPr/>
        </p:nvPicPr>
        <p:blipFill>
          <a:blip r:embed="rId6" cstate="print"/>
          <a:stretch>
            <a:fillRect/>
          </a:stretch>
        </p:blipFill>
        <p:spPr>
          <a:xfrm>
            <a:off x="0" y="5373216"/>
            <a:ext cx="7930131" cy="1326199"/>
          </a:xfrm>
          <a:prstGeom prst="rect">
            <a:avLst/>
          </a:prstGeom>
        </p:spPr>
      </p:pic>
      <p:pic>
        <p:nvPicPr>
          <p:cNvPr id="16" name="15 Resim" descr="pin.png"/>
          <p:cNvPicPr>
            <a:picLocks noChangeAspect="1"/>
          </p:cNvPicPr>
          <p:nvPr/>
        </p:nvPicPr>
        <p:blipFill>
          <a:blip r:embed="rId7" cstate="print"/>
          <a:stretch>
            <a:fillRect/>
          </a:stretch>
        </p:blipFill>
        <p:spPr>
          <a:xfrm>
            <a:off x="395536" y="2420888"/>
            <a:ext cx="554320" cy="554320"/>
          </a:xfrm>
          <a:prstGeom prst="rect">
            <a:avLst/>
          </a:prstGeom>
        </p:spPr>
      </p:pic>
      <p:sp>
        <p:nvSpPr>
          <p:cNvPr id="17" name="2 Alt Başlık"/>
          <p:cNvSpPr txBox="1">
            <a:spLocks/>
          </p:cNvSpPr>
          <p:nvPr/>
        </p:nvSpPr>
        <p:spPr>
          <a:xfrm>
            <a:off x="1115616" y="4005064"/>
            <a:ext cx="7416824" cy="1368152"/>
          </a:xfrm>
          <a:prstGeom prst="rect">
            <a:avLst/>
          </a:prstGeom>
        </p:spPr>
        <p:txBody>
          <a:bodyPr vert="horz" lIns="91440" tIns="45720" rIns="91440" bIns="45720" rtlCol="0">
            <a:normAutofit/>
          </a:bodyPr>
          <a:lstStyle/>
          <a:p>
            <a:pPr lvl="0">
              <a:spcBef>
                <a:spcPct val="20000"/>
              </a:spcBef>
            </a:pP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Rectangle 2">
            <a:extLst>
              <a:ext uri="{FF2B5EF4-FFF2-40B4-BE49-F238E27FC236}">
                <a16:creationId xmlns:a16="http://schemas.microsoft.com/office/drawing/2014/main" id="{403E8F70-C66A-9C79-3BB0-8E1B50C0A5C9}"/>
              </a:ext>
            </a:extLst>
          </p:cNvPr>
          <p:cNvSpPr>
            <a:spLocks noChangeArrowheads="1"/>
          </p:cNvSpPr>
          <p:nvPr/>
        </p:nvSpPr>
        <p:spPr bwMode="auto">
          <a:xfrm>
            <a:off x="394927" y="41681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Rectangle 6">
            <a:extLst>
              <a:ext uri="{FF2B5EF4-FFF2-40B4-BE49-F238E27FC236}">
                <a16:creationId xmlns:a16="http://schemas.microsoft.com/office/drawing/2014/main" id="{2D04AD1D-B920-E2EA-1D29-7017C0B34580}"/>
              </a:ext>
            </a:extLst>
          </p:cNvPr>
          <p:cNvSpPr>
            <a:spLocks noChangeArrowheads="1"/>
          </p:cNvSpPr>
          <p:nvPr/>
        </p:nvSpPr>
        <p:spPr bwMode="auto">
          <a:xfrm>
            <a:off x="4375802" y="3712943"/>
            <a:ext cx="77895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6149" name="Resim 11" descr="Image">
            <a:extLst>
              <a:ext uri="{FF2B5EF4-FFF2-40B4-BE49-F238E27FC236}">
                <a16:creationId xmlns:a16="http://schemas.microsoft.com/office/drawing/2014/main" id="{92B298BC-FE83-BB51-7538-DD51BD347A33}"/>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565016" y="3712944"/>
            <a:ext cx="3126641" cy="2347685"/>
          </a:xfrm>
          <a:prstGeom prst="rect">
            <a:avLst/>
          </a:prstGeom>
          <a:noFill/>
          <a:extLst>
            <a:ext uri="{909E8E84-426E-40DD-AFC4-6F175D3DCCD1}">
              <a14:hiddenFill xmlns:a14="http://schemas.microsoft.com/office/drawing/2010/main">
                <a:solidFill>
                  <a:srgbClr val="FFFFFF"/>
                </a:solidFill>
              </a14:hiddenFill>
            </a:ext>
          </a:extLst>
        </p:spPr>
      </p:pic>
      <p:sp>
        <p:nvSpPr>
          <p:cNvPr id="14" name="1 Başlık">
            <a:extLst>
              <a:ext uri="{FF2B5EF4-FFF2-40B4-BE49-F238E27FC236}">
                <a16:creationId xmlns:a16="http://schemas.microsoft.com/office/drawing/2014/main" id="{38EE78DB-8CD8-7360-D280-9B7E48902981}"/>
              </a:ext>
            </a:extLst>
          </p:cNvPr>
          <p:cNvSpPr txBox="1">
            <a:spLocks/>
          </p:cNvSpPr>
          <p:nvPr/>
        </p:nvSpPr>
        <p:spPr>
          <a:xfrm>
            <a:off x="6349022" y="320077"/>
            <a:ext cx="2376264" cy="720079"/>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200" b="0" i="0" u="none" strike="noStrike" kern="1200" cap="none" spc="0" normalizeH="0" baseline="0" noProof="0" dirty="0">
                <a:ln>
                  <a:noFill/>
                </a:ln>
                <a:effectLst/>
                <a:uLnTx/>
                <a:uFillTx/>
                <a:latin typeface="Bahnschrift SemiBold" pitchFamily="34" charset="0"/>
                <a:ea typeface="+mj-ea"/>
                <a:cs typeface="+mj-cs"/>
              </a:rPr>
              <a:t>1 Mayıs- 1 Ağustos 2023</a:t>
            </a:r>
          </a:p>
        </p:txBody>
      </p:sp>
    </p:spTree>
    <p:extLst>
      <p:ext uri="{BB962C8B-B14F-4D97-AF65-F5344CB8AC3E}">
        <p14:creationId xmlns:p14="http://schemas.microsoft.com/office/powerpoint/2010/main" val="2664061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Gözü">
  <a:themeElements>
    <a:clrScheme name="Ağ Gözü">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Gözü">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Gözü">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{E4476517-10C5-3741-AD40-2C0A241BE6E1}tf10001063</Template>
  <TotalTime>1448</TotalTime>
  <Words>1006</Words>
  <Application>Microsoft Macintosh PowerPoint</Application>
  <PresentationFormat>Ekran Gösterisi (4:3)</PresentationFormat>
  <Paragraphs>48</Paragraphs>
  <Slides>14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Bahnschrift SemiBold</vt:lpstr>
      <vt:lpstr>Calibri</vt:lpstr>
      <vt:lpstr>Century Gothic</vt:lpstr>
      <vt:lpstr>Open Sans</vt:lpstr>
      <vt:lpstr>Times New Roman</vt:lpstr>
      <vt:lpstr>Ağ Gözü</vt:lpstr>
      <vt:lpstr>PowerPoint Sunusu</vt:lpstr>
      <vt:lpstr>TTB Kriz Merkezi  Deprem Bölgesi</vt:lpstr>
      <vt:lpstr>TTB Kriz Merkezi Deprem Bölgesi Çalışmaları</vt:lpstr>
      <vt:lpstr>PowerPoint Sunusu</vt:lpstr>
      <vt:lpstr>PowerPoint Sunusu</vt:lpstr>
      <vt:lpstr>PowerPoint Sunusu</vt:lpstr>
      <vt:lpstr>PowerPoint Sunusu</vt:lpstr>
      <vt:lpstr>PowerPoint Sunusu</vt:lpstr>
      <vt:lpstr>PowerPoint Sunusu</vt:lpstr>
      <vt:lpstr>Kamu Kurumları ile Yazışmalar</vt:lpstr>
      <vt:lpstr>Kamu Kurumları</vt:lpstr>
      <vt:lpstr>Kamu kurumları</vt:lpstr>
      <vt:lpstr>Kamu kurumları</vt:lpstr>
      <vt:lpstr>Söylemiştik...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Basin</dc:creator>
  <cp:lastModifiedBy>Sebnem Korur Fincanci</cp:lastModifiedBy>
  <cp:revision>17</cp:revision>
  <dcterms:created xsi:type="dcterms:W3CDTF">2023-02-17T11:25:27Z</dcterms:created>
  <dcterms:modified xsi:type="dcterms:W3CDTF">2023-08-09T09:16:09Z</dcterms:modified>
</cp:coreProperties>
</file>