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92" r:id="rId3"/>
    <p:sldId id="294" r:id="rId4"/>
    <p:sldId id="293" r:id="rId5"/>
    <p:sldId id="295" r:id="rId6"/>
    <p:sldId id="299" r:id="rId7"/>
    <p:sldId id="296" r:id="rId8"/>
    <p:sldId id="297" r:id="rId9"/>
    <p:sldId id="27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0" autoAdjust="0"/>
    <p:restoredTop sz="94660"/>
  </p:normalViewPr>
  <p:slideViewPr>
    <p:cSldViewPr snapToGrid="0">
      <p:cViewPr varScale="1">
        <p:scale>
          <a:sx n="115" d="100"/>
          <a:sy n="115" d="100"/>
        </p:scale>
        <p:origin x="6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FDAD6C-7252-45BD-BA7E-67EEFD43ABDF}"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tr-TR"/>
        </a:p>
      </dgm:t>
    </dgm:pt>
    <dgm:pt modelId="{A16F6F51-C84B-4155-BD43-175130366E72}">
      <dgm:prSet phldrT="[Metin]" custT="1"/>
      <dgm:spPr/>
      <dgm:t>
        <a:bodyPr/>
        <a:lstStyle/>
        <a:p>
          <a:r>
            <a:rPr lang="tr-TR" altLang="tr-TR" sz="2000" b="0" dirty="0">
              <a:solidFill>
                <a:srgbClr val="FFFFFF"/>
              </a:solidFill>
              <a:cs typeface="Arial" panose="020B0604020202020204" pitchFamily="34" charset="0"/>
            </a:rPr>
            <a:t>Tanıma / Yerleştirmeye Yönelik</a:t>
          </a:r>
          <a:r>
            <a:rPr lang="tr-TR" sz="2000" b="0" dirty="0"/>
            <a:t> </a:t>
          </a:r>
          <a:r>
            <a:rPr lang="tr-TR" sz="2000" dirty="0"/>
            <a:t>Değerlendirme</a:t>
          </a:r>
        </a:p>
      </dgm:t>
    </dgm:pt>
    <dgm:pt modelId="{5A805644-DD56-4CC3-B129-8A11512F07E2}" type="parTrans" cxnId="{38CB9338-89B9-4A6F-9C07-FAFC0836C296}">
      <dgm:prSet/>
      <dgm:spPr/>
      <dgm:t>
        <a:bodyPr/>
        <a:lstStyle/>
        <a:p>
          <a:endParaRPr lang="tr-TR"/>
        </a:p>
      </dgm:t>
    </dgm:pt>
    <dgm:pt modelId="{8DB83D80-B490-4186-8EDE-4F490BFFAB93}" type="sibTrans" cxnId="{38CB9338-89B9-4A6F-9C07-FAFC0836C296}">
      <dgm:prSet/>
      <dgm:spPr/>
      <dgm:t>
        <a:bodyPr/>
        <a:lstStyle/>
        <a:p>
          <a:endParaRPr lang="tr-TR"/>
        </a:p>
      </dgm:t>
    </dgm:pt>
    <dgm:pt modelId="{028E5E1F-3762-4E37-BE0D-B05EAAD321F4}">
      <dgm:prSet phldrT="[Metin]" custT="1"/>
      <dgm:spPr/>
      <dgm:t>
        <a:bodyPr/>
        <a:lstStyle/>
        <a:p>
          <a:r>
            <a:rPr lang="tr-TR" sz="1800" dirty="0"/>
            <a:t>Sürecin başına</a:t>
          </a:r>
        </a:p>
      </dgm:t>
    </dgm:pt>
    <dgm:pt modelId="{6D7D4EA8-0253-41A4-BE8E-F0993A648E3F}" type="parTrans" cxnId="{EF5B44FE-1F74-4649-AB84-F85A227A169D}">
      <dgm:prSet/>
      <dgm:spPr/>
      <dgm:t>
        <a:bodyPr/>
        <a:lstStyle/>
        <a:p>
          <a:endParaRPr lang="tr-TR"/>
        </a:p>
      </dgm:t>
    </dgm:pt>
    <dgm:pt modelId="{4BEC4B74-1585-45D5-B510-7EE43C46178B}" type="sibTrans" cxnId="{EF5B44FE-1F74-4649-AB84-F85A227A169D}">
      <dgm:prSet/>
      <dgm:spPr/>
      <dgm:t>
        <a:bodyPr/>
        <a:lstStyle/>
        <a:p>
          <a:endParaRPr lang="tr-TR"/>
        </a:p>
      </dgm:t>
    </dgm:pt>
    <dgm:pt modelId="{4E889CDB-5940-4100-895C-BC6D88CB5E12}">
      <dgm:prSet phldrT="[Metin]" custT="1"/>
      <dgm:spPr/>
      <dgm:t>
        <a:bodyPr/>
        <a:lstStyle/>
        <a:p>
          <a:r>
            <a:rPr lang="tr-TR" altLang="tr-TR" sz="2000" b="0" dirty="0">
              <a:solidFill>
                <a:srgbClr val="FFFFFF"/>
              </a:solidFill>
              <a:cs typeface="Arial" panose="020B0604020202020204" pitchFamily="34" charset="0"/>
            </a:rPr>
            <a:t>Biçimlendirme / Yetiştirmeye Yönelik</a:t>
          </a:r>
          <a:r>
            <a:rPr lang="tr-TR" sz="2000" b="0" dirty="0"/>
            <a:t> </a:t>
          </a:r>
          <a:r>
            <a:rPr lang="tr-TR" sz="2000" b="0" dirty="0" err="1" smtClean="0"/>
            <a:t>Değerlendirme</a:t>
          </a:r>
          <a:r>
            <a:rPr lang="tr-TR" sz="1800" dirty="0" err="1" smtClean="0"/>
            <a:t>Süreç</a:t>
          </a:r>
          <a:r>
            <a:rPr lang="tr-TR" sz="1800" dirty="0" smtClean="0"/>
            <a:t> boyunca</a:t>
          </a:r>
          <a:endParaRPr lang="tr-TR" sz="2000" b="0" dirty="0"/>
        </a:p>
      </dgm:t>
    </dgm:pt>
    <dgm:pt modelId="{E2748679-AE12-45F3-A3D9-54EDC39A9C71}" type="parTrans" cxnId="{DD155435-3F5F-4BCB-AB1D-A69C59E0FFD0}">
      <dgm:prSet/>
      <dgm:spPr/>
      <dgm:t>
        <a:bodyPr/>
        <a:lstStyle/>
        <a:p>
          <a:endParaRPr lang="tr-TR"/>
        </a:p>
      </dgm:t>
    </dgm:pt>
    <dgm:pt modelId="{C9A32208-509B-4171-931B-3B2075F52705}" type="sibTrans" cxnId="{DD155435-3F5F-4BCB-AB1D-A69C59E0FFD0}">
      <dgm:prSet/>
      <dgm:spPr/>
      <dgm:t>
        <a:bodyPr/>
        <a:lstStyle/>
        <a:p>
          <a:endParaRPr lang="tr-TR"/>
        </a:p>
      </dgm:t>
    </dgm:pt>
    <dgm:pt modelId="{3A32BADA-E016-493E-82AD-447010048B8C}">
      <dgm:prSet phldrT="[Metin]" custT="1"/>
      <dgm:spPr/>
      <dgm:t>
        <a:bodyPr/>
        <a:lstStyle/>
        <a:p>
          <a:r>
            <a:rPr lang="tr-TR" altLang="tr-TR" sz="2000" b="0" dirty="0">
              <a:solidFill>
                <a:srgbClr val="FFFFFF"/>
              </a:solidFill>
              <a:cs typeface="Arial" panose="020B0604020202020204" pitchFamily="34" charset="0"/>
            </a:rPr>
            <a:t>Değer Biçmeye / Belgelemeye Yönelik </a:t>
          </a:r>
          <a:r>
            <a:rPr lang="tr-TR" altLang="tr-TR" sz="2000" b="0" dirty="0" smtClean="0">
              <a:solidFill>
                <a:srgbClr val="FFFFFF"/>
              </a:solidFill>
              <a:cs typeface="Arial" panose="020B0604020202020204" pitchFamily="34" charset="0"/>
            </a:rPr>
            <a:t>Değerlendirme</a:t>
          </a:r>
          <a:endParaRPr lang="tr-TR" sz="2000" b="0" dirty="0"/>
        </a:p>
      </dgm:t>
    </dgm:pt>
    <dgm:pt modelId="{D0CE7F6A-5215-49D8-BCA5-E48F30DF0BE2}" type="parTrans" cxnId="{EB763955-0A89-49A7-B115-FB0E504DBE3B}">
      <dgm:prSet/>
      <dgm:spPr/>
      <dgm:t>
        <a:bodyPr/>
        <a:lstStyle/>
        <a:p>
          <a:endParaRPr lang="tr-TR"/>
        </a:p>
      </dgm:t>
    </dgm:pt>
    <dgm:pt modelId="{DC5773A4-C3C1-43CA-8D29-568ECA2E52AA}" type="sibTrans" cxnId="{EB763955-0A89-49A7-B115-FB0E504DBE3B}">
      <dgm:prSet/>
      <dgm:spPr/>
      <dgm:t>
        <a:bodyPr/>
        <a:lstStyle/>
        <a:p>
          <a:endParaRPr lang="tr-TR"/>
        </a:p>
      </dgm:t>
    </dgm:pt>
    <dgm:pt modelId="{0CEFD0A8-576C-4531-B012-A454EB4362D7}">
      <dgm:prSet phldrT="[Metin]" custT="1"/>
      <dgm:spPr/>
      <dgm:t>
        <a:bodyPr/>
        <a:lstStyle/>
        <a:p>
          <a:r>
            <a:rPr lang="tr-TR" sz="1800" dirty="0"/>
            <a:t>Ön öğrenmeleri tanımlamak amacıyla</a:t>
          </a:r>
        </a:p>
      </dgm:t>
    </dgm:pt>
    <dgm:pt modelId="{8A36C14E-6A8D-47DA-BB2F-3285B5FBBBD7}" type="parTrans" cxnId="{424B11BA-3BF1-4929-8F82-A6360AD97632}">
      <dgm:prSet/>
      <dgm:spPr/>
      <dgm:t>
        <a:bodyPr/>
        <a:lstStyle/>
        <a:p>
          <a:endParaRPr lang="tr-TR"/>
        </a:p>
      </dgm:t>
    </dgm:pt>
    <dgm:pt modelId="{FF0ED778-55A7-4B6E-A1EB-DF392EFFB8CA}" type="sibTrans" cxnId="{424B11BA-3BF1-4929-8F82-A6360AD97632}">
      <dgm:prSet/>
      <dgm:spPr/>
      <dgm:t>
        <a:bodyPr/>
        <a:lstStyle/>
        <a:p>
          <a:endParaRPr lang="tr-TR"/>
        </a:p>
      </dgm:t>
    </dgm:pt>
    <dgm:pt modelId="{D55A50AC-AB78-495F-9660-04AFF73161FA}">
      <dgm:prSet phldrT="[Metin]" custT="1"/>
      <dgm:spPr/>
      <dgm:t>
        <a:bodyPr/>
        <a:lstStyle/>
        <a:p>
          <a:r>
            <a:rPr lang="tr-TR" sz="1800" dirty="0"/>
            <a:t>Öğrenme güçlüklerini ortaya çıkarmak ve gerekli düzeltmeleri yapmak amacıyla</a:t>
          </a:r>
        </a:p>
      </dgm:t>
    </dgm:pt>
    <dgm:pt modelId="{E6E32BA5-5E02-4DE2-855B-75E33EF615B2}" type="parTrans" cxnId="{6CEEA3A6-E365-4AD7-9BFF-5149E0384BB5}">
      <dgm:prSet/>
      <dgm:spPr/>
      <dgm:t>
        <a:bodyPr/>
        <a:lstStyle/>
        <a:p>
          <a:endParaRPr lang="tr-TR"/>
        </a:p>
      </dgm:t>
    </dgm:pt>
    <dgm:pt modelId="{40BA1446-33F7-42D1-B29E-7666699148A2}" type="sibTrans" cxnId="{6CEEA3A6-E365-4AD7-9BFF-5149E0384BB5}">
      <dgm:prSet/>
      <dgm:spPr/>
      <dgm:t>
        <a:bodyPr/>
        <a:lstStyle/>
        <a:p>
          <a:endParaRPr lang="tr-TR"/>
        </a:p>
      </dgm:t>
    </dgm:pt>
    <dgm:pt modelId="{ACAA39D6-CFBF-496A-88F9-1D41BD86173F}">
      <dgm:prSet phldrT="[Metin]"/>
      <dgm:spPr/>
      <dgm:t>
        <a:bodyPr/>
        <a:lstStyle/>
        <a:p>
          <a:r>
            <a:rPr lang="tr-TR" dirty="0"/>
            <a:t>Süreç sonunda</a:t>
          </a:r>
        </a:p>
      </dgm:t>
    </dgm:pt>
    <dgm:pt modelId="{63FCCC55-12BD-49F1-AE42-D409872CE881}" type="parTrans" cxnId="{7F77A94B-31A2-4B95-B05B-119738040E8C}">
      <dgm:prSet/>
      <dgm:spPr/>
      <dgm:t>
        <a:bodyPr/>
        <a:lstStyle/>
        <a:p>
          <a:endParaRPr lang="tr-TR"/>
        </a:p>
      </dgm:t>
    </dgm:pt>
    <dgm:pt modelId="{8ACF3124-0EBF-4552-8953-B905B4DC5DC7}" type="sibTrans" cxnId="{7F77A94B-31A2-4B95-B05B-119738040E8C}">
      <dgm:prSet/>
      <dgm:spPr/>
      <dgm:t>
        <a:bodyPr/>
        <a:lstStyle/>
        <a:p>
          <a:endParaRPr lang="tr-TR"/>
        </a:p>
      </dgm:t>
    </dgm:pt>
    <dgm:pt modelId="{F2C4790E-C820-4F95-B5AD-9A7C5A21AA98}">
      <dgm:prSet phldrT="[Metin]"/>
      <dgm:spPr/>
      <dgm:t>
        <a:bodyPr/>
        <a:lstStyle/>
        <a:p>
          <a:r>
            <a:rPr lang="tr-TR" dirty="0"/>
            <a:t>Başarı veya yeterlik sınavları</a:t>
          </a:r>
        </a:p>
      </dgm:t>
    </dgm:pt>
    <dgm:pt modelId="{041F2759-DE79-4B07-BCF2-F19CD21D1BA3}" type="parTrans" cxnId="{14912875-7CAA-4D55-A338-A6521DEF94F6}">
      <dgm:prSet/>
      <dgm:spPr/>
      <dgm:t>
        <a:bodyPr/>
        <a:lstStyle/>
        <a:p>
          <a:endParaRPr lang="tr-TR"/>
        </a:p>
      </dgm:t>
    </dgm:pt>
    <dgm:pt modelId="{7B654D09-7A3C-435C-AB3D-5BBB43AB12FB}" type="sibTrans" cxnId="{14912875-7CAA-4D55-A338-A6521DEF94F6}">
      <dgm:prSet/>
      <dgm:spPr/>
      <dgm:t>
        <a:bodyPr/>
        <a:lstStyle/>
        <a:p>
          <a:endParaRPr lang="tr-TR"/>
        </a:p>
      </dgm:t>
    </dgm:pt>
    <dgm:pt modelId="{0A93B2D8-33F1-483D-9ED1-FDAF365AEEC0}" type="pres">
      <dgm:prSet presAssocID="{18FDAD6C-7252-45BD-BA7E-67EEFD43ABDF}" presName="linear" presStyleCnt="0">
        <dgm:presLayoutVars>
          <dgm:dir/>
          <dgm:animLvl val="lvl"/>
          <dgm:resizeHandles val="exact"/>
        </dgm:presLayoutVars>
      </dgm:prSet>
      <dgm:spPr/>
      <dgm:t>
        <a:bodyPr/>
        <a:lstStyle/>
        <a:p>
          <a:endParaRPr lang="tr-TR"/>
        </a:p>
      </dgm:t>
    </dgm:pt>
    <dgm:pt modelId="{F351668A-590F-49E4-85E4-A04F5BF5BADF}" type="pres">
      <dgm:prSet presAssocID="{A16F6F51-C84B-4155-BD43-175130366E72}" presName="parentLin" presStyleCnt="0"/>
      <dgm:spPr/>
    </dgm:pt>
    <dgm:pt modelId="{BA5905C7-84CE-4583-9534-30BCB3DC52E5}" type="pres">
      <dgm:prSet presAssocID="{A16F6F51-C84B-4155-BD43-175130366E72}" presName="parentLeftMargin" presStyleLbl="node1" presStyleIdx="0" presStyleCnt="3"/>
      <dgm:spPr/>
      <dgm:t>
        <a:bodyPr/>
        <a:lstStyle/>
        <a:p>
          <a:endParaRPr lang="tr-TR"/>
        </a:p>
      </dgm:t>
    </dgm:pt>
    <dgm:pt modelId="{CA47A8DC-848A-4CE4-B7C0-682B805472C0}" type="pres">
      <dgm:prSet presAssocID="{A16F6F51-C84B-4155-BD43-175130366E72}" presName="parentText" presStyleLbl="node1" presStyleIdx="0" presStyleCnt="3" custScaleX="103148" custScaleY="88585">
        <dgm:presLayoutVars>
          <dgm:chMax val="0"/>
          <dgm:bulletEnabled val="1"/>
        </dgm:presLayoutVars>
      </dgm:prSet>
      <dgm:spPr/>
      <dgm:t>
        <a:bodyPr/>
        <a:lstStyle/>
        <a:p>
          <a:endParaRPr lang="tr-TR"/>
        </a:p>
      </dgm:t>
    </dgm:pt>
    <dgm:pt modelId="{8908AC17-2BD4-4A82-991C-8F891F668D6A}" type="pres">
      <dgm:prSet presAssocID="{A16F6F51-C84B-4155-BD43-175130366E72}" presName="negativeSpace" presStyleCnt="0"/>
      <dgm:spPr/>
    </dgm:pt>
    <dgm:pt modelId="{CF58DE84-C424-4835-97C2-EB2FEE379152}" type="pres">
      <dgm:prSet presAssocID="{A16F6F51-C84B-4155-BD43-175130366E72}" presName="childText" presStyleLbl="conFgAcc1" presStyleIdx="0" presStyleCnt="3" custLinFactNeighborX="-225" custLinFactNeighborY="12824">
        <dgm:presLayoutVars>
          <dgm:bulletEnabled val="1"/>
        </dgm:presLayoutVars>
      </dgm:prSet>
      <dgm:spPr/>
      <dgm:t>
        <a:bodyPr/>
        <a:lstStyle/>
        <a:p>
          <a:endParaRPr lang="tr-TR"/>
        </a:p>
      </dgm:t>
    </dgm:pt>
    <dgm:pt modelId="{9D80AE9C-731A-4211-9428-D71B3E3043C5}" type="pres">
      <dgm:prSet presAssocID="{8DB83D80-B490-4186-8EDE-4F490BFFAB93}" presName="spaceBetweenRectangles" presStyleCnt="0"/>
      <dgm:spPr/>
    </dgm:pt>
    <dgm:pt modelId="{0C43DB52-340D-40ED-8737-78D09456904D}" type="pres">
      <dgm:prSet presAssocID="{4E889CDB-5940-4100-895C-BC6D88CB5E12}" presName="parentLin" presStyleCnt="0"/>
      <dgm:spPr/>
    </dgm:pt>
    <dgm:pt modelId="{428691F3-16F2-4D4A-AB41-F1AC493EB398}" type="pres">
      <dgm:prSet presAssocID="{4E889CDB-5940-4100-895C-BC6D88CB5E12}" presName="parentLeftMargin" presStyleLbl="node1" presStyleIdx="0" presStyleCnt="3"/>
      <dgm:spPr/>
      <dgm:t>
        <a:bodyPr/>
        <a:lstStyle/>
        <a:p>
          <a:endParaRPr lang="tr-TR"/>
        </a:p>
      </dgm:t>
    </dgm:pt>
    <dgm:pt modelId="{3BDA0DC5-209C-436D-8DA8-6CB75BF4FB31}" type="pres">
      <dgm:prSet presAssocID="{4E889CDB-5940-4100-895C-BC6D88CB5E12}" presName="parentText" presStyleLbl="node1" presStyleIdx="1" presStyleCnt="3" custScaleX="103390" custScaleY="87270">
        <dgm:presLayoutVars>
          <dgm:chMax val="0"/>
          <dgm:bulletEnabled val="1"/>
        </dgm:presLayoutVars>
      </dgm:prSet>
      <dgm:spPr/>
      <dgm:t>
        <a:bodyPr/>
        <a:lstStyle/>
        <a:p>
          <a:endParaRPr lang="tr-TR"/>
        </a:p>
      </dgm:t>
    </dgm:pt>
    <dgm:pt modelId="{4C4766D2-4D2E-4AC4-A2D9-DB4FB5525B7A}" type="pres">
      <dgm:prSet presAssocID="{4E889CDB-5940-4100-895C-BC6D88CB5E12}" presName="negativeSpace" presStyleCnt="0"/>
      <dgm:spPr/>
    </dgm:pt>
    <dgm:pt modelId="{2F6470AB-C587-4CED-89D6-71EC96905611}" type="pres">
      <dgm:prSet presAssocID="{4E889CDB-5940-4100-895C-BC6D88CB5E12}" presName="childText" presStyleLbl="conFgAcc1" presStyleIdx="1" presStyleCnt="3">
        <dgm:presLayoutVars>
          <dgm:bulletEnabled val="1"/>
        </dgm:presLayoutVars>
      </dgm:prSet>
      <dgm:spPr/>
      <dgm:t>
        <a:bodyPr/>
        <a:lstStyle/>
        <a:p>
          <a:endParaRPr lang="tr-TR"/>
        </a:p>
      </dgm:t>
    </dgm:pt>
    <dgm:pt modelId="{9403CD14-27E5-40B8-82B7-4AB53DFE585E}" type="pres">
      <dgm:prSet presAssocID="{C9A32208-509B-4171-931B-3B2075F52705}" presName="spaceBetweenRectangles" presStyleCnt="0"/>
      <dgm:spPr/>
    </dgm:pt>
    <dgm:pt modelId="{D6F6B415-5656-4920-AB67-37F303F81323}" type="pres">
      <dgm:prSet presAssocID="{3A32BADA-E016-493E-82AD-447010048B8C}" presName="parentLin" presStyleCnt="0"/>
      <dgm:spPr/>
    </dgm:pt>
    <dgm:pt modelId="{1DA85BB7-CE60-41F8-B822-9E6A4DDCC387}" type="pres">
      <dgm:prSet presAssocID="{3A32BADA-E016-493E-82AD-447010048B8C}" presName="parentLeftMargin" presStyleLbl="node1" presStyleIdx="1" presStyleCnt="3"/>
      <dgm:spPr/>
      <dgm:t>
        <a:bodyPr/>
        <a:lstStyle/>
        <a:p>
          <a:endParaRPr lang="tr-TR"/>
        </a:p>
      </dgm:t>
    </dgm:pt>
    <dgm:pt modelId="{A70FA55F-8027-4B1E-8873-71A7A5A59DFD}" type="pres">
      <dgm:prSet presAssocID="{3A32BADA-E016-493E-82AD-447010048B8C}" presName="parentText" presStyleLbl="node1" presStyleIdx="2" presStyleCnt="3">
        <dgm:presLayoutVars>
          <dgm:chMax val="0"/>
          <dgm:bulletEnabled val="1"/>
        </dgm:presLayoutVars>
      </dgm:prSet>
      <dgm:spPr/>
      <dgm:t>
        <a:bodyPr/>
        <a:lstStyle/>
        <a:p>
          <a:endParaRPr lang="tr-TR"/>
        </a:p>
      </dgm:t>
    </dgm:pt>
    <dgm:pt modelId="{40FE859D-1A4D-4B48-861B-7B1E7CD8BF04}" type="pres">
      <dgm:prSet presAssocID="{3A32BADA-E016-493E-82AD-447010048B8C}" presName="negativeSpace" presStyleCnt="0"/>
      <dgm:spPr/>
    </dgm:pt>
    <dgm:pt modelId="{2C9E878A-F70D-420C-959B-A0CAFEE15543}" type="pres">
      <dgm:prSet presAssocID="{3A32BADA-E016-493E-82AD-447010048B8C}" presName="childText" presStyleLbl="conFgAcc1" presStyleIdx="2" presStyleCnt="3">
        <dgm:presLayoutVars>
          <dgm:bulletEnabled val="1"/>
        </dgm:presLayoutVars>
      </dgm:prSet>
      <dgm:spPr/>
      <dgm:t>
        <a:bodyPr/>
        <a:lstStyle/>
        <a:p>
          <a:endParaRPr lang="tr-TR"/>
        </a:p>
      </dgm:t>
    </dgm:pt>
  </dgm:ptLst>
  <dgm:cxnLst>
    <dgm:cxn modelId="{C9BD9D5B-7E0B-4EC3-A957-346E3A7A622D}" type="presOf" srcId="{0CEFD0A8-576C-4531-B012-A454EB4362D7}" destId="{CF58DE84-C424-4835-97C2-EB2FEE379152}" srcOrd="0" destOrd="1" presId="urn:microsoft.com/office/officeart/2005/8/layout/list1"/>
    <dgm:cxn modelId="{DD155435-3F5F-4BCB-AB1D-A69C59E0FFD0}" srcId="{18FDAD6C-7252-45BD-BA7E-67EEFD43ABDF}" destId="{4E889CDB-5940-4100-895C-BC6D88CB5E12}" srcOrd="1" destOrd="0" parTransId="{E2748679-AE12-45F3-A3D9-54EDC39A9C71}" sibTransId="{C9A32208-509B-4171-931B-3B2075F52705}"/>
    <dgm:cxn modelId="{780BE404-0E5A-4744-94EA-2EBA9E596639}" type="presOf" srcId="{A16F6F51-C84B-4155-BD43-175130366E72}" destId="{CA47A8DC-848A-4CE4-B7C0-682B805472C0}" srcOrd="1" destOrd="0" presId="urn:microsoft.com/office/officeart/2005/8/layout/list1"/>
    <dgm:cxn modelId="{0A931D4B-7A51-4691-9552-492185118886}" type="presOf" srcId="{18FDAD6C-7252-45BD-BA7E-67EEFD43ABDF}" destId="{0A93B2D8-33F1-483D-9ED1-FDAF365AEEC0}" srcOrd="0" destOrd="0" presId="urn:microsoft.com/office/officeart/2005/8/layout/list1"/>
    <dgm:cxn modelId="{6243C510-129C-463C-8740-C4FFFEFC17FD}" type="presOf" srcId="{4E889CDB-5940-4100-895C-BC6D88CB5E12}" destId="{3BDA0DC5-209C-436D-8DA8-6CB75BF4FB31}" srcOrd="1" destOrd="0" presId="urn:microsoft.com/office/officeart/2005/8/layout/list1"/>
    <dgm:cxn modelId="{424B11BA-3BF1-4929-8F82-A6360AD97632}" srcId="{A16F6F51-C84B-4155-BD43-175130366E72}" destId="{0CEFD0A8-576C-4531-B012-A454EB4362D7}" srcOrd="1" destOrd="0" parTransId="{8A36C14E-6A8D-47DA-BB2F-3285B5FBBBD7}" sibTransId="{FF0ED778-55A7-4B6E-A1EB-DF392EFFB8CA}"/>
    <dgm:cxn modelId="{856ADBBB-84B4-4880-961E-E3B566B4FA0F}" type="presOf" srcId="{028E5E1F-3762-4E37-BE0D-B05EAAD321F4}" destId="{CF58DE84-C424-4835-97C2-EB2FEE379152}" srcOrd="0" destOrd="0" presId="urn:microsoft.com/office/officeart/2005/8/layout/list1"/>
    <dgm:cxn modelId="{6CEEA3A6-E365-4AD7-9BFF-5149E0384BB5}" srcId="{4E889CDB-5940-4100-895C-BC6D88CB5E12}" destId="{D55A50AC-AB78-495F-9660-04AFF73161FA}" srcOrd="0" destOrd="0" parTransId="{E6E32BA5-5E02-4DE2-855B-75E33EF615B2}" sibTransId="{40BA1446-33F7-42D1-B29E-7666699148A2}"/>
    <dgm:cxn modelId="{7F77A94B-31A2-4B95-B05B-119738040E8C}" srcId="{3A32BADA-E016-493E-82AD-447010048B8C}" destId="{ACAA39D6-CFBF-496A-88F9-1D41BD86173F}" srcOrd="0" destOrd="0" parTransId="{63FCCC55-12BD-49F1-AE42-D409872CE881}" sibTransId="{8ACF3124-0EBF-4552-8953-B905B4DC5DC7}"/>
    <dgm:cxn modelId="{4750112A-BC23-4C9A-9F2A-D33FA51A35A2}" type="presOf" srcId="{3A32BADA-E016-493E-82AD-447010048B8C}" destId="{1DA85BB7-CE60-41F8-B822-9E6A4DDCC387}" srcOrd="0" destOrd="0" presId="urn:microsoft.com/office/officeart/2005/8/layout/list1"/>
    <dgm:cxn modelId="{7984FA62-1B83-41B8-A653-BF7A0CE0D907}" type="presOf" srcId="{ACAA39D6-CFBF-496A-88F9-1D41BD86173F}" destId="{2C9E878A-F70D-420C-959B-A0CAFEE15543}" srcOrd="0" destOrd="0" presId="urn:microsoft.com/office/officeart/2005/8/layout/list1"/>
    <dgm:cxn modelId="{EB763955-0A89-49A7-B115-FB0E504DBE3B}" srcId="{18FDAD6C-7252-45BD-BA7E-67EEFD43ABDF}" destId="{3A32BADA-E016-493E-82AD-447010048B8C}" srcOrd="2" destOrd="0" parTransId="{D0CE7F6A-5215-49D8-BCA5-E48F30DF0BE2}" sibTransId="{DC5773A4-C3C1-43CA-8D29-568ECA2E52AA}"/>
    <dgm:cxn modelId="{91761294-ADCE-41B7-81E5-994F3241C942}" type="presOf" srcId="{F2C4790E-C820-4F95-B5AD-9A7C5A21AA98}" destId="{2C9E878A-F70D-420C-959B-A0CAFEE15543}" srcOrd="0" destOrd="1" presId="urn:microsoft.com/office/officeart/2005/8/layout/list1"/>
    <dgm:cxn modelId="{14912875-7CAA-4D55-A338-A6521DEF94F6}" srcId="{3A32BADA-E016-493E-82AD-447010048B8C}" destId="{F2C4790E-C820-4F95-B5AD-9A7C5A21AA98}" srcOrd="1" destOrd="0" parTransId="{041F2759-DE79-4B07-BCF2-F19CD21D1BA3}" sibTransId="{7B654D09-7A3C-435C-AB3D-5BBB43AB12FB}"/>
    <dgm:cxn modelId="{9A392928-78C2-4252-B32D-3058DFA67F20}" type="presOf" srcId="{3A32BADA-E016-493E-82AD-447010048B8C}" destId="{A70FA55F-8027-4B1E-8873-71A7A5A59DFD}" srcOrd="1" destOrd="0" presId="urn:microsoft.com/office/officeart/2005/8/layout/list1"/>
    <dgm:cxn modelId="{EF5B44FE-1F74-4649-AB84-F85A227A169D}" srcId="{A16F6F51-C84B-4155-BD43-175130366E72}" destId="{028E5E1F-3762-4E37-BE0D-B05EAAD321F4}" srcOrd="0" destOrd="0" parTransId="{6D7D4EA8-0253-41A4-BE8E-F0993A648E3F}" sibTransId="{4BEC4B74-1585-45D5-B510-7EE43C46178B}"/>
    <dgm:cxn modelId="{8B1E1756-F405-4911-A15B-EBB26D993551}" type="presOf" srcId="{A16F6F51-C84B-4155-BD43-175130366E72}" destId="{BA5905C7-84CE-4583-9534-30BCB3DC52E5}" srcOrd="0" destOrd="0" presId="urn:microsoft.com/office/officeart/2005/8/layout/list1"/>
    <dgm:cxn modelId="{9EC1EBE2-6FCF-4F08-9313-19FE60FECFA2}" type="presOf" srcId="{4E889CDB-5940-4100-895C-BC6D88CB5E12}" destId="{428691F3-16F2-4D4A-AB41-F1AC493EB398}" srcOrd="0" destOrd="0" presId="urn:microsoft.com/office/officeart/2005/8/layout/list1"/>
    <dgm:cxn modelId="{38CB9338-89B9-4A6F-9C07-FAFC0836C296}" srcId="{18FDAD6C-7252-45BD-BA7E-67EEFD43ABDF}" destId="{A16F6F51-C84B-4155-BD43-175130366E72}" srcOrd="0" destOrd="0" parTransId="{5A805644-DD56-4CC3-B129-8A11512F07E2}" sibTransId="{8DB83D80-B490-4186-8EDE-4F490BFFAB93}"/>
    <dgm:cxn modelId="{9ECD081C-6DE0-4909-9CF8-BAABB842C7D5}" type="presOf" srcId="{D55A50AC-AB78-495F-9660-04AFF73161FA}" destId="{2F6470AB-C587-4CED-89D6-71EC96905611}" srcOrd="0" destOrd="0" presId="urn:microsoft.com/office/officeart/2005/8/layout/list1"/>
    <dgm:cxn modelId="{3511C7D8-20B4-4741-A8D0-BE35EE998701}" type="presParOf" srcId="{0A93B2D8-33F1-483D-9ED1-FDAF365AEEC0}" destId="{F351668A-590F-49E4-85E4-A04F5BF5BADF}" srcOrd="0" destOrd="0" presId="urn:microsoft.com/office/officeart/2005/8/layout/list1"/>
    <dgm:cxn modelId="{1939BE21-EA27-4DEB-BD82-D2474065E01B}" type="presParOf" srcId="{F351668A-590F-49E4-85E4-A04F5BF5BADF}" destId="{BA5905C7-84CE-4583-9534-30BCB3DC52E5}" srcOrd="0" destOrd="0" presId="urn:microsoft.com/office/officeart/2005/8/layout/list1"/>
    <dgm:cxn modelId="{1B8994E6-DE70-4519-86F4-4917639CE187}" type="presParOf" srcId="{F351668A-590F-49E4-85E4-A04F5BF5BADF}" destId="{CA47A8DC-848A-4CE4-B7C0-682B805472C0}" srcOrd="1" destOrd="0" presId="urn:microsoft.com/office/officeart/2005/8/layout/list1"/>
    <dgm:cxn modelId="{7494BC5E-A55C-426B-B6F8-B60659D926C0}" type="presParOf" srcId="{0A93B2D8-33F1-483D-9ED1-FDAF365AEEC0}" destId="{8908AC17-2BD4-4A82-991C-8F891F668D6A}" srcOrd="1" destOrd="0" presId="urn:microsoft.com/office/officeart/2005/8/layout/list1"/>
    <dgm:cxn modelId="{B32FB027-422F-4CAB-BBD4-EC1CD4760EA0}" type="presParOf" srcId="{0A93B2D8-33F1-483D-9ED1-FDAF365AEEC0}" destId="{CF58DE84-C424-4835-97C2-EB2FEE379152}" srcOrd="2" destOrd="0" presId="urn:microsoft.com/office/officeart/2005/8/layout/list1"/>
    <dgm:cxn modelId="{B3346B57-170A-4923-BE75-E63E9FA3AE85}" type="presParOf" srcId="{0A93B2D8-33F1-483D-9ED1-FDAF365AEEC0}" destId="{9D80AE9C-731A-4211-9428-D71B3E3043C5}" srcOrd="3" destOrd="0" presId="urn:microsoft.com/office/officeart/2005/8/layout/list1"/>
    <dgm:cxn modelId="{33C0B805-6B21-4A6C-A2DB-55EF92950CD4}" type="presParOf" srcId="{0A93B2D8-33F1-483D-9ED1-FDAF365AEEC0}" destId="{0C43DB52-340D-40ED-8737-78D09456904D}" srcOrd="4" destOrd="0" presId="urn:microsoft.com/office/officeart/2005/8/layout/list1"/>
    <dgm:cxn modelId="{B4055AEE-4552-46B5-B13D-2A9892B2F902}" type="presParOf" srcId="{0C43DB52-340D-40ED-8737-78D09456904D}" destId="{428691F3-16F2-4D4A-AB41-F1AC493EB398}" srcOrd="0" destOrd="0" presId="urn:microsoft.com/office/officeart/2005/8/layout/list1"/>
    <dgm:cxn modelId="{A183044F-2C77-4DD9-A3EE-EAE715852AA8}" type="presParOf" srcId="{0C43DB52-340D-40ED-8737-78D09456904D}" destId="{3BDA0DC5-209C-436D-8DA8-6CB75BF4FB31}" srcOrd="1" destOrd="0" presId="urn:microsoft.com/office/officeart/2005/8/layout/list1"/>
    <dgm:cxn modelId="{AC9C7E64-065F-4241-BA8B-59A19FB35B03}" type="presParOf" srcId="{0A93B2D8-33F1-483D-9ED1-FDAF365AEEC0}" destId="{4C4766D2-4D2E-4AC4-A2D9-DB4FB5525B7A}" srcOrd="5" destOrd="0" presId="urn:microsoft.com/office/officeart/2005/8/layout/list1"/>
    <dgm:cxn modelId="{821C57FB-95B9-47BF-9BBC-DE3A9744F3A7}" type="presParOf" srcId="{0A93B2D8-33F1-483D-9ED1-FDAF365AEEC0}" destId="{2F6470AB-C587-4CED-89D6-71EC96905611}" srcOrd="6" destOrd="0" presId="urn:microsoft.com/office/officeart/2005/8/layout/list1"/>
    <dgm:cxn modelId="{1239F9A4-BDD7-4A35-9CE4-91EE3714635C}" type="presParOf" srcId="{0A93B2D8-33F1-483D-9ED1-FDAF365AEEC0}" destId="{9403CD14-27E5-40B8-82B7-4AB53DFE585E}" srcOrd="7" destOrd="0" presId="urn:microsoft.com/office/officeart/2005/8/layout/list1"/>
    <dgm:cxn modelId="{5C47FE9B-1248-4987-A6F7-F4D5F2788B1B}" type="presParOf" srcId="{0A93B2D8-33F1-483D-9ED1-FDAF365AEEC0}" destId="{D6F6B415-5656-4920-AB67-37F303F81323}" srcOrd="8" destOrd="0" presId="urn:microsoft.com/office/officeart/2005/8/layout/list1"/>
    <dgm:cxn modelId="{1B859D23-4A9E-4AC7-99C7-FE3C4BD177BA}" type="presParOf" srcId="{D6F6B415-5656-4920-AB67-37F303F81323}" destId="{1DA85BB7-CE60-41F8-B822-9E6A4DDCC387}" srcOrd="0" destOrd="0" presId="urn:microsoft.com/office/officeart/2005/8/layout/list1"/>
    <dgm:cxn modelId="{3C806C96-C2AD-4A50-978B-DF00629BB586}" type="presParOf" srcId="{D6F6B415-5656-4920-AB67-37F303F81323}" destId="{A70FA55F-8027-4B1E-8873-71A7A5A59DFD}" srcOrd="1" destOrd="0" presId="urn:microsoft.com/office/officeart/2005/8/layout/list1"/>
    <dgm:cxn modelId="{4683B8FC-6370-47B8-A03E-A5E438A029BD}" type="presParOf" srcId="{0A93B2D8-33F1-483D-9ED1-FDAF365AEEC0}" destId="{40FE859D-1A4D-4B48-861B-7B1E7CD8BF04}" srcOrd="9" destOrd="0" presId="urn:microsoft.com/office/officeart/2005/8/layout/list1"/>
    <dgm:cxn modelId="{9F2EAE54-3507-42B4-B124-A52D41A6D71F}" type="presParOf" srcId="{0A93B2D8-33F1-483D-9ED1-FDAF365AEEC0}" destId="{2C9E878A-F70D-420C-959B-A0CAFEE15543}"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01BD76-9B6E-40C8-B658-B5827C7A2146}" type="doc">
      <dgm:prSet loTypeId="urn:microsoft.com/office/officeart/2005/8/layout/pyramid1" loCatId="pyramid" qsTypeId="urn:microsoft.com/office/officeart/2005/8/quickstyle/simple1" qsCatId="simple" csTypeId="urn:microsoft.com/office/officeart/2005/8/colors/accent1_2" csCatId="accent1" phldr="1"/>
      <dgm:spPr/>
    </dgm:pt>
    <dgm:pt modelId="{76398D84-6A04-49C6-9EC2-C04783FA44D3}">
      <dgm:prSet phldrT="[Metin]" custT="1"/>
      <dgm:spPr/>
      <dgm:t>
        <a:bodyPr/>
        <a:lstStyle/>
        <a:p>
          <a:endParaRPr lang="tr-TR" sz="1800" dirty="0" smtClean="0">
            <a:latin typeface="Palatino Linotype" panose="02040502050505030304" pitchFamily="18" charset="0"/>
          </a:endParaRPr>
        </a:p>
        <a:p>
          <a:r>
            <a:rPr lang="tr-TR" sz="1800" dirty="0" smtClean="0">
              <a:solidFill>
                <a:schemeClr val="bg1"/>
              </a:solidFill>
              <a:latin typeface="Palatino Linotype" panose="02040502050505030304" pitchFamily="18" charset="0"/>
            </a:rPr>
            <a:t>YAPAR</a:t>
          </a:r>
          <a:endParaRPr lang="tr-TR" sz="1800" dirty="0">
            <a:solidFill>
              <a:schemeClr val="bg1"/>
            </a:solidFill>
            <a:latin typeface="Palatino Linotype" panose="02040502050505030304" pitchFamily="18" charset="0"/>
          </a:endParaRPr>
        </a:p>
      </dgm:t>
    </dgm:pt>
    <dgm:pt modelId="{32BA4B16-8AA8-4A85-A722-064DBF7C22FA}" type="parTrans" cxnId="{D8BC71B6-91BE-4C7B-A6F3-2F5EBE64D46E}">
      <dgm:prSet/>
      <dgm:spPr/>
      <dgm:t>
        <a:bodyPr/>
        <a:lstStyle/>
        <a:p>
          <a:endParaRPr lang="tr-TR"/>
        </a:p>
      </dgm:t>
    </dgm:pt>
    <dgm:pt modelId="{6FEA570B-5401-43BA-ACDA-742143B84600}" type="sibTrans" cxnId="{D8BC71B6-91BE-4C7B-A6F3-2F5EBE64D46E}">
      <dgm:prSet/>
      <dgm:spPr/>
      <dgm:t>
        <a:bodyPr/>
        <a:lstStyle/>
        <a:p>
          <a:endParaRPr lang="tr-TR"/>
        </a:p>
      </dgm:t>
    </dgm:pt>
    <dgm:pt modelId="{704475E7-D9CF-4CD8-BB1F-D1615DFECFB7}">
      <dgm:prSet phldrT="[Metin]" custT="1"/>
      <dgm:spPr/>
      <dgm:t>
        <a:bodyPr/>
        <a:lstStyle/>
        <a:p>
          <a:endParaRPr lang="tr-TR" sz="1800" dirty="0" smtClean="0">
            <a:latin typeface="Palatino Linotype" panose="02040502050505030304" pitchFamily="18" charset="0"/>
          </a:endParaRPr>
        </a:p>
        <a:p>
          <a:r>
            <a:rPr lang="tr-TR" sz="1800" dirty="0" smtClean="0">
              <a:solidFill>
                <a:schemeClr val="bg1"/>
              </a:solidFill>
              <a:latin typeface="Palatino Linotype" panose="02040502050505030304" pitchFamily="18" charset="0"/>
            </a:rPr>
            <a:t>GÖSTERİR</a:t>
          </a:r>
          <a:endParaRPr lang="tr-TR" sz="1800" dirty="0">
            <a:solidFill>
              <a:schemeClr val="bg1"/>
            </a:solidFill>
            <a:latin typeface="Palatino Linotype" panose="02040502050505030304" pitchFamily="18" charset="0"/>
          </a:endParaRPr>
        </a:p>
      </dgm:t>
    </dgm:pt>
    <dgm:pt modelId="{815BF958-B38A-4FED-989F-3C9A32BC7D01}" type="parTrans" cxnId="{6EF30A27-ECB4-4CD4-967C-9D3E83AD11CF}">
      <dgm:prSet/>
      <dgm:spPr/>
      <dgm:t>
        <a:bodyPr/>
        <a:lstStyle/>
        <a:p>
          <a:endParaRPr lang="tr-TR"/>
        </a:p>
      </dgm:t>
    </dgm:pt>
    <dgm:pt modelId="{6516F504-CBC7-4E51-B8A5-ABFC8807DBFA}" type="sibTrans" cxnId="{6EF30A27-ECB4-4CD4-967C-9D3E83AD11CF}">
      <dgm:prSet/>
      <dgm:spPr/>
      <dgm:t>
        <a:bodyPr/>
        <a:lstStyle/>
        <a:p>
          <a:endParaRPr lang="tr-TR"/>
        </a:p>
      </dgm:t>
    </dgm:pt>
    <dgm:pt modelId="{CA1F9750-3EB5-46B4-9173-2F2599829208}">
      <dgm:prSet phldrT="[Metin]" custT="1"/>
      <dgm:spPr/>
      <dgm:t>
        <a:bodyPr/>
        <a:lstStyle/>
        <a:p>
          <a:endParaRPr lang="tr-TR" sz="1800" dirty="0" smtClean="0">
            <a:solidFill>
              <a:schemeClr val="bg1"/>
            </a:solidFill>
            <a:latin typeface="Palatino Linotype" panose="02040502050505030304" pitchFamily="18" charset="0"/>
          </a:endParaRPr>
        </a:p>
        <a:p>
          <a:r>
            <a:rPr lang="tr-TR" sz="1800" b="1" dirty="0" smtClean="0">
              <a:solidFill>
                <a:schemeClr val="bg1"/>
              </a:solidFill>
              <a:latin typeface="Palatino Linotype" panose="02040502050505030304" pitchFamily="18" charset="0"/>
            </a:rPr>
            <a:t>NASIL YAPILDIĞINI BİLİR</a:t>
          </a:r>
          <a:endParaRPr lang="tr-TR" sz="1800" b="1" dirty="0">
            <a:solidFill>
              <a:schemeClr val="bg1"/>
            </a:solidFill>
            <a:latin typeface="Palatino Linotype" panose="02040502050505030304" pitchFamily="18" charset="0"/>
          </a:endParaRPr>
        </a:p>
      </dgm:t>
    </dgm:pt>
    <dgm:pt modelId="{62EC7AF9-96C2-4754-9DDD-25AB0C23E8F0}" type="parTrans" cxnId="{6B37C355-6F0F-495E-AB13-009E8C746ED1}">
      <dgm:prSet/>
      <dgm:spPr/>
      <dgm:t>
        <a:bodyPr/>
        <a:lstStyle/>
        <a:p>
          <a:endParaRPr lang="tr-TR"/>
        </a:p>
      </dgm:t>
    </dgm:pt>
    <dgm:pt modelId="{6773B726-70EE-4B95-81BD-AE248ED2C582}" type="sibTrans" cxnId="{6B37C355-6F0F-495E-AB13-009E8C746ED1}">
      <dgm:prSet/>
      <dgm:spPr/>
      <dgm:t>
        <a:bodyPr/>
        <a:lstStyle/>
        <a:p>
          <a:endParaRPr lang="tr-TR"/>
        </a:p>
      </dgm:t>
    </dgm:pt>
    <dgm:pt modelId="{9CD115ED-5414-4C95-B23A-01CC987856A2}">
      <dgm:prSet phldrT="[Metin]" custT="1"/>
      <dgm:spPr/>
      <dgm:t>
        <a:bodyPr/>
        <a:lstStyle/>
        <a:p>
          <a:endParaRPr lang="tr-TR" sz="1800" dirty="0" smtClean="0">
            <a:solidFill>
              <a:schemeClr val="bg1"/>
            </a:solidFill>
            <a:latin typeface="Palatino Linotype" panose="02040502050505030304" pitchFamily="18" charset="0"/>
          </a:endParaRPr>
        </a:p>
        <a:p>
          <a:r>
            <a:rPr lang="tr-TR" sz="1800" b="1" dirty="0" smtClean="0">
              <a:solidFill>
                <a:schemeClr val="bg1"/>
              </a:solidFill>
              <a:latin typeface="Palatino Linotype" panose="02040502050505030304" pitchFamily="18" charset="0"/>
            </a:rPr>
            <a:t>BİLİR</a:t>
          </a:r>
          <a:endParaRPr lang="tr-TR" sz="1800" b="1" dirty="0">
            <a:solidFill>
              <a:schemeClr val="bg1"/>
            </a:solidFill>
            <a:latin typeface="Palatino Linotype" panose="02040502050505030304" pitchFamily="18" charset="0"/>
          </a:endParaRPr>
        </a:p>
      </dgm:t>
    </dgm:pt>
    <dgm:pt modelId="{CFB4D02D-A32A-4D90-8FD1-E1F6BD620DCB}" type="parTrans" cxnId="{14CE21CE-2EA6-444B-BCD9-3974424A19A1}">
      <dgm:prSet/>
      <dgm:spPr/>
      <dgm:t>
        <a:bodyPr/>
        <a:lstStyle/>
        <a:p>
          <a:endParaRPr lang="tr-TR"/>
        </a:p>
      </dgm:t>
    </dgm:pt>
    <dgm:pt modelId="{9C449067-31D9-4A63-B47F-7338F2CEEE6F}" type="sibTrans" cxnId="{14CE21CE-2EA6-444B-BCD9-3974424A19A1}">
      <dgm:prSet/>
      <dgm:spPr/>
      <dgm:t>
        <a:bodyPr/>
        <a:lstStyle/>
        <a:p>
          <a:endParaRPr lang="tr-TR"/>
        </a:p>
      </dgm:t>
    </dgm:pt>
    <dgm:pt modelId="{57CEFC70-7E7D-4165-A601-69491875DBAA}" type="pres">
      <dgm:prSet presAssocID="{7401BD76-9B6E-40C8-B658-B5827C7A2146}" presName="Name0" presStyleCnt="0">
        <dgm:presLayoutVars>
          <dgm:dir/>
          <dgm:animLvl val="lvl"/>
          <dgm:resizeHandles val="exact"/>
        </dgm:presLayoutVars>
      </dgm:prSet>
      <dgm:spPr/>
    </dgm:pt>
    <dgm:pt modelId="{7E542A9F-4B82-4B89-BEF4-EE9BCDC90705}" type="pres">
      <dgm:prSet presAssocID="{76398D84-6A04-49C6-9EC2-C04783FA44D3}" presName="Name8" presStyleCnt="0"/>
      <dgm:spPr/>
    </dgm:pt>
    <dgm:pt modelId="{7B8FB2E8-39DF-4C48-B3B5-421C467B01A6}" type="pres">
      <dgm:prSet presAssocID="{76398D84-6A04-49C6-9EC2-C04783FA44D3}" presName="level" presStyleLbl="node1" presStyleIdx="0" presStyleCnt="4">
        <dgm:presLayoutVars>
          <dgm:chMax val="1"/>
          <dgm:bulletEnabled val="1"/>
        </dgm:presLayoutVars>
      </dgm:prSet>
      <dgm:spPr/>
      <dgm:t>
        <a:bodyPr/>
        <a:lstStyle/>
        <a:p>
          <a:endParaRPr lang="tr-TR"/>
        </a:p>
      </dgm:t>
    </dgm:pt>
    <dgm:pt modelId="{F9EE131A-5EFE-4D53-8445-BA700F88FC5C}" type="pres">
      <dgm:prSet presAssocID="{76398D84-6A04-49C6-9EC2-C04783FA44D3}" presName="levelTx" presStyleLbl="revTx" presStyleIdx="0" presStyleCnt="0">
        <dgm:presLayoutVars>
          <dgm:chMax val="1"/>
          <dgm:bulletEnabled val="1"/>
        </dgm:presLayoutVars>
      </dgm:prSet>
      <dgm:spPr/>
      <dgm:t>
        <a:bodyPr/>
        <a:lstStyle/>
        <a:p>
          <a:endParaRPr lang="tr-TR"/>
        </a:p>
      </dgm:t>
    </dgm:pt>
    <dgm:pt modelId="{C35B476D-063C-44BD-B0C6-60894737F215}" type="pres">
      <dgm:prSet presAssocID="{704475E7-D9CF-4CD8-BB1F-D1615DFECFB7}" presName="Name8" presStyleCnt="0"/>
      <dgm:spPr/>
    </dgm:pt>
    <dgm:pt modelId="{BD6ED4BC-A5E6-48F7-8643-3202E2621A81}" type="pres">
      <dgm:prSet presAssocID="{704475E7-D9CF-4CD8-BB1F-D1615DFECFB7}" presName="level" presStyleLbl="node1" presStyleIdx="1" presStyleCnt="4">
        <dgm:presLayoutVars>
          <dgm:chMax val="1"/>
          <dgm:bulletEnabled val="1"/>
        </dgm:presLayoutVars>
      </dgm:prSet>
      <dgm:spPr/>
      <dgm:t>
        <a:bodyPr/>
        <a:lstStyle/>
        <a:p>
          <a:endParaRPr lang="tr-TR"/>
        </a:p>
      </dgm:t>
    </dgm:pt>
    <dgm:pt modelId="{3539DC56-2F04-4B8F-916C-13AFD6E75523}" type="pres">
      <dgm:prSet presAssocID="{704475E7-D9CF-4CD8-BB1F-D1615DFECFB7}" presName="levelTx" presStyleLbl="revTx" presStyleIdx="0" presStyleCnt="0">
        <dgm:presLayoutVars>
          <dgm:chMax val="1"/>
          <dgm:bulletEnabled val="1"/>
        </dgm:presLayoutVars>
      </dgm:prSet>
      <dgm:spPr/>
      <dgm:t>
        <a:bodyPr/>
        <a:lstStyle/>
        <a:p>
          <a:endParaRPr lang="tr-TR"/>
        </a:p>
      </dgm:t>
    </dgm:pt>
    <dgm:pt modelId="{CB3C622F-B4B3-4095-997A-73F0AEEEF96E}" type="pres">
      <dgm:prSet presAssocID="{CA1F9750-3EB5-46B4-9173-2F2599829208}" presName="Name8" presStyleCnt="0"/>
      <dgm:spPr/>
    </dgm:pt>
    <dgm:pt modelId="{2AD9C80F-B638-4025-953D-C381A47089F8}" type="pres">
      <dgm:prSet presAssocID="{CA1F9750-3EB5-46B4-9173-2F2599829208}" presName="level" presStyleLbl="node1" presStyleIdx="2" presStyleCnt="4">
        <dgm:presLayoutVars>
          <dgm:chMax val="1"/>
          <dgm:bulletEnabled val="1"/>
        </dgm:presLayoutVars>
      </dgm:prSet>
      <dgm:spPr/>
      <dgm:t>
        <a:bodyPr/>
        <a:lstStyle/>
        <a:p>
          <a:endParaRPr lang="tr-TR"/>
        </a:p>
      </dgm:t>
    </dgm:pt>
    <dgm:pt modelId="{86FF68D5-8D4B-432A-9DE7-33E65673818A}" type="pres">
      <dgm:prSet presAssocID="{CA1F9750-3EB5-46B4-9173-2F2599829208}" presName="levelTx" presStyleLbl="revTx" presStyleIdx="0" presStyleCnt="0">
        <dgm:presLayoutVars>
          <dgm:chMax val="1"/>
          <dgm:bulletEnabled val="1"/>
        </dgm:presLayoutVars>
      </dgm:prSet>
      <dgm:spPr/>
      <dgm:t>
        <a:bodyPr/>
        <a:lstStyle/>
        <a:p>
          <a:endParaRPr lang="tr-TR"/>
        </a:p>
      </dgm:t>
    </dgm:pt>
    <dgm:pt modelId="{36284776-0A6C-451E-BFB4-FE2F313AC726}" type="pres">
      <dgm:prSet presAssocID="{9CD115ED-5414-4C95-B23A-01CC987856A2}" presName="Name8" presStyleCnt="0"/>
      <dgm:spPr/>
    </dgm:pt>
    <dgm:pt modelId="{934C11E4-0B02-48AB-B68F-D9CDCB34A745}" type="pres">
      <dgm:prSet presAssocID="{9CD115ED-5414-4C95-B23A-01CC987856A2}" presName="level" presStyleLbl="node1" presStyleIdx="3" presStyleCnt="4">
        <dgm:presLayoutVars>
          <dgm:chMax val="1"/>
          <dgm:bulletEnabled val="1"/>
        </dgm:presLayoutVars>
      </dgm:prSet>
      <dgm:spPr/>
      <dgm:t>
        <a:bodyPr/>
        <a:lstStyle/>
        <a:p>
          <a:endParaRPr lang="tr-TR"/>
        </a:p>
      </dgm:t>
    </dgm:pt>
    <dgm:pt modelId="{CD0B2209-34F0-4792-9FA2-7A959098A597}" type="pres">
      <dgm:prSet presAssocID="{9CD115ED-5414-4C95-B23A-01CC987856A2}" presName="levelTx" presStyleLbl="revTx" presStyleIdx="0" presStyleCnt="0">
        <dgm:presLayoutVars>
          <dgm:chMax val="1"/>
          <dgm:bulletEnabled val="1"/>
        </dgm:presLayoutVars>
      </dgm:prSet>
      <dgm:spPr/>
      <dgm:t>
        <a:bodyPr/>
        <a:lstStyle/>
        <a:p>
          <a:endParaRPr lang="tr-TR"/>
        </a:p>
      </dgm:t>
    </dgm:pt>
  </dgm:ptLst>
  <dgm:cxnLst>
    <dgm:cxn modelId="{4C3696DD-0E5B-4096-93F3-C89A7BFFB59E}" type="presOf" srcId="{CA1F9750-3EB5-46B4-9173-2F2599829208}" destId="{2AD9C80F-B638-4025-953D-C381A47089F8}" srcOrd="0" destOrd="0" presId="urn:microsoft.com/office/officeart/2005/8/layout/pyramid1"/>
    <dgm:cxn modelId="{6B37C355-6F0F-495E-AB13-009E8C746ED1}" srcId="{7401BD76-9B6E-40C8-B658-B5827C7A2146}" destId="{CA1F9750-3EB5-46B4-9173-2F2599829208}" srcOrd="2" destOrd="0" parTransId="{62EC7AF9-96C2-4754-9DDD-25AB0C23E8F0}" sibTransId="{6773B726-70EE-4B95-81BD-AE248ED2C582}"/>
    <dgm:cxn modelId="{D8BC71B6-91BE-4C7B-A6F3-2F5EBE64D46E}" srcId="{7401BD76-9B6E-40C8-B658-B5827C7A2146}" destId="{76398D84-6A04-49C6-9EC2-C04783FA44D3}" srcOrd="0" destOrd="0" parTransId="{32BA4B16-8AA8-4A85-A722-064DBF7C22FA}" sibTransId="{6FEA570B-5401-43BA-ACDA-742143B84600}"/>
    <dgm:cxn modelId="{1BC43C07-1DFB-4E3C-8920-09A26A7FCA1A}" type="presOf" srcId="{9CD115ED-5414-4C95-B23A-01CC987856A2}" destId="{CD0B2209-34F0-4792-9FA2-7A959098A597}" srcOrd="1" destOrd="0" presId="urn:microsoft.com/office/officeart/2005/8/layout/pyramid1"/>
    <dgm:cxn modelId="{6EF30A27-ECB4-4CD4-967C-9D3E83AD11CF}" srcId="{7401BD76-9B6E-40C8-B658-B5827C7A2146}" destId="{704475E7-D9CF-4CD8-BB1F-D1615DFECFB7}" srcOrd="1" destOrd="0" parTransId="{815BF958-B38A-4FED-989F-3C9A32BC7D01}" sibTransId="{6516F504-CBC7-4E51-B8A5-ABFC8807DBFA}"/>
    <dgm:cxn modelId="{14CE21CE-2EA6-444B-BCD9-3974424A19A1}" srcId="{7401BD76-9B6E-40C8-B658-B5827C7A2146}" destId="{9CD115ED-5414-4C95-B23A-01CC987856A2}" srcOrd="3" destOrd="0" parTransId="{CFB4D02D-A32A-4D90-8FD1-E1F6BD620DCB}" sibTransId="{9C449067-31D9-4A63-B47F-7338F2CEEE6F}"/>
    <dgm:cxn modelId="{C1C53854-3D04-4DBD-B864-93D71730C843}" type="presOf" srcId="{704475E7-D9CF-4CD8-BB1F-D1615DFECFB7}" destId="{BD6ED4BC-A5E6-48F7-8643-3202E2621A81}" srcOrd="0" destOrd="0" presId="urn:microsoft.com/office/officeart/2005/8/layout/pyramid1"/>
    <dgm:cxn modelId="{EA0E6F60-4CE1-4321-9F82-A4F088D42850}" type="presOf" srcId="{CA1F9750-3EB5-46B4-9173-2F2599829208}" destId="{86FF68D5-8D4B-432A-9DE7-33E65673818A}" srcOrd="1" destOrd="0" presId="urn:microsoft.com/office/officeart/2005/8/layout/pyramid1"/>
    <dgm:cxn modelId="{889A06B1-3129-4A54-B341-9C144F162DE3}" type="presOf" srcId="{704475E7-D9CF-4CD8-BB1F-D1615DFECFB7}" destId="{3539DC56-2F04-4B8F-916C-13AFD6E75523}" srcOrd="1" destOrd="0" presId="urn:microsoft.com/office/officeart/2005/8/layout/pyramid1"/>
    <dgm:cxn modelId="{7466FD20-C683-4251-B3A8-AE08E6029E05}" type="presOf" srcId="{76398D84-6A04-49C6-9EC2-C04783FA44D3}" destId="{7B8FB2E8-39DF-4C48-B3B5-421C467B01A6}" srcOrd="0" destOrd="0" presId="urn:microsoft.com/office/officeart/2005/8/layout/pyramid1"/>
    <dgm:cxn modelId="{5886432A-AFA7-4DFF-B18B-0667C3341712}" type="presOf" srcId="{9CD115ED-5414-4C95-B23A-01CC987856A2}" destId="{934C11E4-0B02-48AB-B68F-D9CDCB34A745}" srcOrd="0" destOrd="0" presId="urn:microsoft.com/office/officeart/2005/8/layout/pyramid1"/>
    <dgm:cxn modelId="{598ADF83-8E5F-47B8-8FF4-46378CD56380}" type="presOf" srcId="{7401BD76-9B6E-40C8-B658-B5827C7A2146}" destId="{57CEFC70-7E7D-4165-A601-69491875DBAA}" srcOrd="0" destOrd="0" presId="urn:microsoft.com/office/officeart/2005/8/layout/pyramid1"/>
    <dgm:cxn modelId="{5430EB03-D620-434B-993B-D85183BFFBDB}" type="presOf" srcId="{76398D84-6A04-49C6-9EC2-C04783FA44D3}" destId="{F9EE131A-5EFE-4D53-8445-BA700F88FC5C}" srcOrd="1" destOrd="0" presId="urn:microsoft.com/office/officeart/2005/8/layout/pyramid1"/>
    <dgm:cxn modelId="{AEA45F2C-D5BF-476D-88F0-03BC363D9060}" type="presParOf" srcId="{57CEFC70-7E7D-4165-A601-69491875DBAA}" destId="{7E542A9F-4B82-4B89-BEF4-EE9BCDC90705}" srcOrd="0" destOrd="0" presId="urn:microsoft.com/office/officeart/2005/8/layout/pyramid1"/>
    <dgm:cxn modelId="{E991ED2D-CD05-43AC-99B5-07F58EA0CED4}" type="presParOf" srcId="{7E542A9F-4B82-4B89-BEF4-EE9BCDC90705}" destId="{7B8FB2E8-39DF-4C48-B3B5-421C467B01A6}" srcOrd="0" destOrd="0" presId="urn:microsoft.com/office/officeart/2005/8/layout/pyramid1"/>
    <dgm:cxn modelId="{36E1ABB1-6D7F-4C87-B478-4A62895D7A4F}" type="presParOf" srcId="{7E542A9F-4B82-4B89-BEF4-EE9BCDC90705}" destId="{F9EE131A-5EFE-4D53-8445-BA700F88FC5C}" srcOrd="1" destOrd="0" presId="urn:microsoft.com/office/officeart/2005/8/layout/pyramid1"/>
    <dgm:cxn modelId="{2C3B3D85-C21E-4349-8054-24D441247B82}" type="presParOf" srcId="{57CEFC70-7E7D-4165-A601-69491875DBAA}" destId="{C35B476D-063C-44BD-B0C6-60894737F215}" srcOrd="1" destOrd="0" presId="urn:microsoft.com/office/officeart/2005/8/layout/pyramid1"/>
    <dgm:cxn modelId="{0E6E3BC0-CB5E-40D3-A263-893284DDE3CE}" type="presParOf" srcId="{C35B476D-063C-44BD-B0C6-60894737F215}" destId="{BD6ED4BC-A5E6-48F7-8643-3202E2621A81}" srcOrd="0" destOrd="0" presId="urn:microsoft.com/office/officeart/2005/8/layout/pyramid1"/>
    <dgm:cxn modelId="{9A2A0EE5-CE2F-4470-8E9B-5F4DFE04C485}" type="presParOf" srcId="{C35B476D-063C-44BD-B0C6-60894737F215}" destId="{3539DC56-2F04-4B8F-916C-13AFD6E75523}" srcOrd="1" destOrd="0" presId="urn:microsoft.com/office/officeart/2005/8/layout/pyramid1"/>
    <dgm:cxn modelId="{BAFC969A-C161-40C1-8DEC-D5D59AD43C1A}" type="presParOf" srcId="{57CEFC70-7E7D-4165-A601-69491875DBAA}" destId="{CB3C622F-B4B3-4095-997A-73F0AEEEF96E}" srcOrd="2" destOrd="0" presId="urn:microsoft.com/office/officeart/2005/8/layout/pyramid1"/>
    <dgm:cxn modelId="{4299B5E5-AC35-4A65-9228-56827D6DF055}" type="presParOf" srcId="{CB3C622F-B4B3-4095-997A-73F0AEEEF96E}" destId="{2AD9C80F-B638-4025-953D-C381A47089F8}" srcOrd="0" destOrd="0" presId="urn:microsoft.com/office/officeart/2005/8/layout/pyramid1"/>
    <dgm:cxn modelId="{ED52500C-6065-4E89-B60F-E63E21576DBA}" type="presParOf" srcId="{CB3C622F-B4B3-4095-997A-73F0AEEEF96E}" destId="{86FF68D5-8D4B-432A-9DE7-33E65673818A}" srcOrd="1" destOrd="0" presId="urn:microsoft.com/office/officeart/2005/8/layout/pyramid1"/>
    <dgm:cxn modelId="{7FA70DCB-A79C-444C-B5CA-CA57764AB0E6}" type="presParOf" srcId="{57CEFC70-7E7D-4165-A601-69491875DBAA}" destId="{36284776-0A6C-451E-BFB4-FE2F313AC726}" srcOrd="3" destOrd="0" presId="urn:microsoft.com/office/officeart/2005/8/layout/pyramid1"/>
    <dgm:cxn modelId="{14FF6121-6F31-4163-AEEE-70F101FD8EF0}" type="presParOf" srcId="{36284776-0A6C-451E-BFB4-FE2F313AC726}" destId="{934C11E4-0B02-48AB-B68F-D9CDCB34A745}" srcOrd="0" destOrd="0" presId="urn:microsoft.com/office/officeart/2005/8/layout/pyramid1"/>
    <dgm:cxn modelId="{40DEEA44-BF1F-4FB9-94B1-14592E704E5C}" type="presParOf" srcId="{36284776-0A6C-451E-BFB4-FE2F313AC726}" destId="{CD0B2209-34F0-4792-9FA2-7A959098A59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58DE84-C424-4835-97C2-EB2FEE379152}">
      <dsp:nvSpPr>
        <dsp:cNvPr id="0" name=""/>
        <dsp:cNvSpPr/>
      </dsp:nvSpPr>
      <dsp:spPr>
        <a:xfrm>
          <a:off x="0" y="290212"/>
          <a:ext cx="7707086" cy="11245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8156" tIns="437388" rIns="598156" bIns="128016" numCol="1" spcCol="1270" anchor="t" anchorCtr="0">
          <a:noAutofit/>
        </a:bodyPr>
        <a:lstStyle/>
        <a:p>
          <a:pPr marL="171450" lvl="1" indent="-171450" algn="l" defTabSz="800100">
            <a:lnSpc>
              <a:spcPct val="90000"/>
            </a:lnSpc>
            <a:spcBef>
              <a:spcPct val="0"/>
            </a:spcBef>
            <a:spcAft>
              <a:spcPct val="15000"/>
            </a:spcAft>
            <a:buChar char="••"/>
          </a:pPr>
          <a:r>
            <a:rPr lang="tr-TR" sz="1800" kern="1200" dirty="0"/>
            <a:t>Sürecin başına</a:t>
          </a:r>
        </a:p>
        <a:p>
          <a:pPr marL="171450" lvl="1" indent="-171450" algn="l" defTabSz="800100">
            <a:lnSpc>
              <a:spcPct val="90000"/>
            </a:lnSpc>
            <a:spcBef>
              <a:spcPct val="0"/>
            </a:spcBef>
            <a:spcAft>
              <a:spcPct val="15000"/>
            </a:spcAft>
            <a:buChar char="••"/>
          </a:pPr>
          <a:r>
            <a:rPr lang="tr-TR" sz="1800" kern="1200" dirty="0"/>
            <a:t>Ön öğrenmeleri tanımlamak amacıyla</a:t>
          </a:r>
        </a:p>
      </dsp:txBody>
      <dsp:txXfrm>
        <a:off x="0" y="290212"/>
        <a:ext cx="7707086" cy="1124550"/>
      </dsp:txXfrm>
    </dsp:sp>
    <dsp:sp modelId="{CA47A8DC-848A-4CE4-B7C0-682B805472C0}">
      <dsp:nvSpPr>
        <dsp:cNvPr id="0" name=""/>
        <dsp:cNvSpPr/>
      </dsp:nvSpPr>
      <dsp:spPr>
        <a:xfrm>
          <a:off x="385354" y="36474"/>
          <a:ext cx="5564793" cy="5491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917" tIns="0" rIns="203917" bIns="0" numCol="1" spcCol="1270" anchor="ctr" anchorCtr="0">
          <a:noAutofit/>
        </a:bodyPr>
        <a:lstStyle/>
        <a:p>
          <a:pPr lvl="0" algn="l" defTabSz="889000">
            <a:lnSpc>
              <a:spcPct val="90000"/>
            </a:lnSpc>
            <a:spcBef>
              <a:spcPct val="0"/>
            </a:spcBef>
            <a:spcAft>
              <a:spcPct val="35000"/>
            </a:spcAft>
          </a:pPr>
          <a:r>
            <a:rPr lang="tr-TR" altLang="tr-TR" sz="2000" b="0" kern="1200" dirty="0">
              <a:solidFill>
                <a:srgbClr val="FFFFFF"/>
              </a:solidFill>
              <a:cs typeface="Arial" panose="020B0604020202020204" pitchFamily="34" charset="0"/>
            </a:rPr>
            <a:t>Tanıma / Yerleştirmeye Yönelik</a:t>
          </a:r>
          <a:r>
            <a:rPr lang="tr-TR" sz="2000" b="0" kern="1200" dirty="0"/>
            <a:t> </a:t>
          </a:r>
          <a:r>
            <a:rPr lang="tr-TR" sz="2000" kern="1200" dirty="0"/>
            <a:t>Değerlendirme</a:t>
          </a:r>
        </a:p>
      </dsp:txBody>
      <dsp:txXfrm>
        <a:off x="412162" y="63282"/>
        <a:ext cx="5511177" cy="495540"/>
      </dsp:txXfrm>
    </dsp:sp>
    <dsp:sp modelId="{2F6470AB-C587-4CED-89D6-71EC96905611}">
      <dsp:nvSpPr>
        <dsp:cNvPr id="0" name=""/>
        <dsp:cNvSpPr/>
      </dsp:nvSpPr>
      <dsp:spPr>
        <a:xfrm>
          <a:off x="0" y="1744664"/>
          <a:ext cx="7707086" cy="10914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8156" tIns="437388" rIns="598156" bIns="128016" numCol="1" spcCol="1270" anchor="t" anchorCtr="0">
          <a:noAutofit/>
        </a:bodyPr>
        <a:lstStyle/>
        <a:p>
          <a:pPr marL="171450" lvl="1" indent="-171450" algn="l" defTabSz="800100">
            <a:lnSpc>
              <a:spcPct val="90000"/>
            </a:lnSpc>
            <a:spcBef>
              <a:spcPct val="0"/>
            </a:spcBef>
            <a:spcAft>
              <a:spcPct val="15000"/>
            </a:spcAft>
            <a:buChar char="••"/>
          </a:pPr>
          <a:r>
            <a:rPr lang="tr-TR" sz="1800" kern="1200" dirty="0"/>
            <a:t>Öğrenme güçlüklerini ortaya çıkarmak ve gerekli düzeltmeleri yapmak amacıyla</a:t>
          </a:r>
        </a:p>
      </dsp:txBody>
      <dsp:txXfrm>
        <a:off x="0" y="1744664"/>
        <a:ext cx="7707086" cy="1091475"/>
      </dsp:txXfrm>
    </dsp:sp>
    <dsp:sp modelId="{3BDA0DC5-209C-436D-8DA8-6CB75BF4FB31}">
      <dsp:nvSpPr>
        <dsp:cNvPr id="0" name=""/>
        <dsp:cNvSpPr/>
      </dsp:nvSpPr>
      <dsp:spPr>
        <a:xfrm>
          <a:off x="385354" y="1513620"/>
          <a:ext cx="5577849" cy="54100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917" tIns="0" rIns="203917" bIns="0" numCol="1" spcCol="1270" anchor="ctr" anchorCtr="0">
          <a:noAutofit/>
        </a:bodyPr>
        <a:lstStyle/>
        <a:p>
          <a:pPr lvl="0" algn="l" defTabSz="889000">
            <a:lnSpc>
              <a:spcPct val="90000"/>
            </a:lnSpc>
            <a:spcBef>
              <a:spcPct val="0"/>
            </a:spcBef>
            <a:spcAft>
              <a:spcPct val="35000"/>
            </a:spcAft>
          </a:pPr>
          <a:r>
            <a:rPr lang="tr-TR" altLang="tr-TR" sz="2000" b="0" kern="1200" dirty="0">
              <a:solidFill>
                <a:srgbClr val="FFFFFF"/>
              </a:solidFill>
              <a:cs typeface="Arial" panose="020B0604020202020204" pitchFamily="34" charset="0"/>
            </a:rPr>
            <a:t>Biçimlendirme / Yetiştirmeye Yönelik</a:t>
          </a:r>
          <a:r>
            <a:rPr lang="tr-TR" sz="2000" b="0" kern="1200" dirty="0"/>
            <a:t> </a:t>
          </a:r>
          <a:r>
            <a:rPr lang="tr-TR" sz="2000" b="0" kern="1200" dirty="0" err="1" smtClean="0"/>
            <a:t>Değerlendirme</a:t>
          </a:r>
          <a:r>
            <a:rPr lang="tr-TR" sz="1800" kern="1200" dirty="0" err="1" smtClean="0"/>
            <a:t>Süreç</a:t>
          </a:r>
          <a:r>
            <a:rPr lang="tr-TR" sz="1800" kern="1200" dirty="0" smtClean="0"/>
            <a:t> boyunca</a:t>
          </a:r>
          <a:endParaRPr lang="tr-TR" sz="2000" b="0" kern="1200" dirty="0"/>
        </a:p>
      </dsp:txBody>
      <dsp:txXfrm>
        <a:off x="411764" y="1540030"/>
        <a:ext cx="5525029" cy="488184"/>
      </dsp:txXfrm>
    </dsp:sp>
    <dsp:sp modelId="{2C9E878A-F70D-420C-959B-A0CAFEE15543}">
      <dsp:nvSpPr>
        <dsp:cNvPr id="0" name=""/>
        <dsp:cNvSpPr/>
      </dsp:nvSpPr>
      <dsp:spPr>
        <a:xfrm>
          <a:off x="0" y="3259499"/>
          <a:ext cx="7707086" cy="122377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98156" tIns="437388" rIns="598156" bIns="149352" numCol="1" spcCol="1270" anchor="t" anchorCtr="0">
          <a:noAutofit/>
        </a:bodyPr>
        <a:lstStyle/>
        <a:p>
          <a:pPr marL="228600" lvl="1" indent="-228600" algn="l" defTabSz="933450">
            <a:lnSpc>
              <a:spcPct val="90000"/>
            </a:lnSpc>
            <a:spcBef>
              <a:spcPct val="0"/>
            </a:spcBef>
            <a:spcAft>
              <a:spcPct val="15000"/>
            </a:spcAft>
            <a:buChar char="••"/>
          </a:pPr>
          <a:r>
            <a:rPr lang="tr-TR" sz="2100" kern="1200" dirty="0"/>
            <a:t>Süreç sonunda</a:t>
          </a:r>
        </a:p>
        <a:p>
          <a:pPr marL="228600" lvl="1" indent="-228600" algn="l" defTabSz="933450">
            <a:lnSpc>
              <a:spcPct val="90000"/>
            </a:lnSpc>
            <a:spcBef>
              <a:spcPct val="0"/>
            </a:spcBef>
            <a:spcAft>
              <a:spcPct val="15000"/>
            </a:spcAft>
            <a:buChar char="••"/>
          </a:pPr>
          <a:r>
            <a:rPr lang="tr-TR" sz="2100" kern="1200" dirty="0"/>
            <a:t>Başarı veya yeterlik sınavları</a:t>
          </a:r>
        </a:p>
      </dsp:txBody>
      <dsp:txXfrm>
        <a:off x="0" y="3259499"/>
        <a:ext cx="7707086" cy="1223775"/>
      </dsp:txXfrm>
    </dsp:sp>
    <dsp:sp modelId="{A70FA55F-8027-4B1E-8873-71A7A5A59DFD}">
      <dsp:nvSpPr>
        <dsp:cNvPr id="0" name=""/>
        <dsp:cNvSpPr/>
      </dsp:nvSpPr>
      <dsp:spPr>
        <a:xfrm>
          <a:off x="385354" y="2949539"/>
          <a:ext cx="5394960" cy="619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917" tIns="0" rIns="203917" bIns="0" numCol="1" spcCol="1270" anchor="ctr" anchorCtr="0">
          <a:noAutofit/>
        </a:bodyPr>
        <a:lstStyle/>
        <a:p>
          <a:pPr lvl="0" algn="l" defTabSz="889000">
            <a:lnSpc>
              <a:spcPct val="90000"/>
            </a:lnSpc>
            <a:spcBef>
              <a:spcPct val="0"/>
            </a:spcBef>
            <a:spcAft>
              <a:spcPct val="35000"/>
            </a:spcAft>
          </a:pPr>
          <a:r>
            <a:rPr lang="tr-TR" altLang="tr-TR" sz="2000" b="0" kern="1200" dirty="0">
              <a:solidFill>
                <a:srgbClr val="FFFFFF"/>
              </a:solidFill>
              <a:cs typeface="Arial" panose="020B0604020202020204" pitchFamily="34" charset="0"/>
            </a:rPr>
            <a:t>Değer Biçmeye / Belgelemeye Yönelik </a:t>
          </a:r>
          <a:r>
            <a:rPr lang="tr-TR" altLang="tr-TR" sz="2000" b="0" kern="1200" dirty="0" smtClean="0">
              <a:solidFill>
                <a:srgbClr val="FFFFFF"/>
              </a:solidFill>
              <a:cs typeface="Arial" panose="020B0604020202020204" pitchFamily="34" charset="0"/>
            </a:rPr>
            <a:t>Değerlendirme</a:t>
          </a:r>
          <a:endParaRPr lang="tr-TR" sz="2000" b="0" kern="1200" dirty="0"/>
        </a:p>
      </dsp:txBody>
      <dsp:txXfrm>
        <a:off x="415616" y="2979801"/>
        <a:ext cx="5334436" cy="559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8FB2E8-39DF-4C48-B3B5-421C467B01A6}">
      <dsp:nvSpPr>
        <dsp:cNvPr id="0" name=""/>
        <dsp:cNvSpPr/>
      </dsp:nvSpPr>
      <dsp:spPr>
        <a:xfrm>
          <a:off x="2087613" y="0"/>
          <a:ext cx="1391742" cy="1136656"/>
        </a:xfrm>
        <a:prstGeom prst="trapezoid">
          <a:avLst>
            <a:gd name="adj" fmla="val 6122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dirty="0" smtClean="0">
            <a:latin typeface="Palatino Linotype" panose="02040502050505030304" pitchFamily="18" charset="0"/>
          </a:endParaRPr>
        </a:p>
        <a:p>
          <a:pPr lvl="0" algn="ctr" defTabSz="800100">
            <a:lnSpc>
              <a:spcPct val="90000"/>
            </a:lnSpc>
            <a:spcBef>
              <a:spcPct val="0"/>
            </a:spcBef>
            <a:spcAft>
              <a:spcPct val="35000"/>
            </a:spcAft>
          </a:pPr>
          <a:r>
            <a:rPr lang="tr-TR" sz="1800" kern="1200" dirty="0" smtClean="0">
              <a:solidFill>
                <a:schemeClr val="bg1"/>
              </a:solidFill>
              <a:latin typeface="Palatino Linotype" panose="02040502050505030304" pitchFamily="18" charset="0"/>
            </a:rPr>
            <a:t>YAPAR</a:t>
          </a:r>
          <a:endParaRPr lang="tr-TR" sz="1800" kern="1200" dirty="0">
            <a:solidFill>
              <a:schemeClr val="bg1"/>
            </a:solidFill>
            <a:latin typeface="Palatino Linotype" panose="02040502050505030304" pitchFamily="18" charset="0"/>
          </a:endParaRPr>
        </a:p>
      </dsp:txBody>
      <dsp:txXfrm>
        <a:off x="2087613" y="0"/>
        <a:ext cx="1391742" cy="1136656"/>
      </dsp:txXfrm>
    </dsp:sp>
    <dsp:sp modelId="{BD6ED4BC-A5E6-48F7-8643-3202E2621A81}">
      <dsp:nvSpPr>
        <dsp:cNvPr id="0" name=""/>
        <dsp:cNvSpPr/>
      </dsp:nvSpPr>
      <dsp:spPr>
        <a:xfrm>
          <a:off x="1391742" y="1136656"/>
          <a:ext cx="2783484" cy="1136656"/>
        </a:xfrm>
        <a:prstGeom prst="trapezoid">
          <a:avLst>
            <a:gd name="adj" fmla="val 6122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dirty="0" smtClean="0">
            <a:latin typeface="Palatino Linotype" panose="02040502050505030304" pitchFamily="18" charset="0"/>
          </a:endParaRPr>
        </a:p>
        <a:p>
          <a:pPr lvl="0" algn="ctr" defTabSz="800100">
            <a:lnSpc>
              <a:spcPct val="90000"/>
            </a:lnSpc>
            <a:spcBef>
              <a:spcPct val="0"/>
            </a:spcBef>
            <a:spcAft>
              <a:spcPct val="35000"/>
            </a:spcAft>
          </a:pPr>
          <a:r>
            <a:rPr lang="tr-TR" sz="1800" kern="1200" dirty="0" smtClean="0">
              <a:solidFill>
                <a:schemeClr val="bg1"/>
              </a:solidFill>
              <a:latin typeface="Palatino Linotype" panose="02040502050505030304" pitchFamily="18" charset="0"/>
            </a:rPr>
            <a:t>GÖSTERİR</a:t>
          </a:r>
          <a:endParaRPr lang="tr-TR" sz="1800" kern="1200" dirty="0">
            <a:solidFill>
              <a:schemeClr val="bg1"/>
            </a:solidFill>
            <a:latin typeface="Palatino Linotype" panose="02040502050505030304" pitchFamily="18" charset="0"/>
          </a:endParaRPr>
        </a:p>
      </dsp:txBody>
      <dsp:txXfrm>
        <a:off x="1878852" y="1136656"/>
        <a:ext cx="1809264" cy="1136656"/>
      </dsp:txXfrm>
    </dsp:sp>
    <dsp:sp modelId="{2AD9C80F-B638-4025-953D-C381A47089F8}">
      <dsp:nvSpPr>
        <dsp:cNvPr id="0" name=""/>
        <dsp:cNvSpPr/>
      </dsp:nvSpPr>
      <dsp:spPr>
        <a:xfrm>
          <a:off x="695871" y="2273311"/>
          <a:ext cx="4175226" cy="1136656"/>
        </a:xfrm>
        <a:prstGeom prst="trapezoid">
          <a:avLst>
            <a:gd name="adj" fmla="val 6122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dirty="0" smtClean="0">
            <a:solidFill>
              <a:schemeClr val="bg1"/>
            </a:solidFill>
            <a:latin typeface="Palatino Linotype" panose="02040502050505030304" pitchFamily="18" charset="0"/>
          </a:endParaRPr>
        </a:p>
        <a:p>
          <a:pPr lvl="0" algn="ctr" defTabSz="800100">
            <a:lnSpc>
              <a:spcPct val="90000"/>
            </a:lnSpc>
            <a:spcBef>
              <a:spcPct val="0"/>
            </a:spcBef>
            <a:spcAft>
              <a:spcPct val="35000"/>
            </a:spcAft>
          </a:pPr>
          <a:r>
            <a:rPr lang="tr-TR" sz="1800" b="1" kern="1200" dirty="0" smtClean="0">
              <a:solidFill>
                <a:schemeClr val="bg1"/>
              </a:solidFill>
              <a:latin typeface="Palatino Linotype" panose="02040502050505030304" pitchFamily="18" charset="0"/>
            </a:rPr>
            <a:t>NASIL YAPILDIĞINI BİLİR</a:t>
          </a:r>
          <a:endParaRPr lang="tr-TR" sz="1800" b="1" kern="1200" dirty="0">
            <a:solidFill>
              <a:schemeClr val="bg1"/>
            </a:solidFill>
            <a:latin typeface="Palatino Linotype" panose="02040502050505030304" pitchFamily="18" charset="0"/>
          </a:endParaRPr>
        </a:p>
      </dsp:txBody>
      <dsp:txXfrm>
        <a:off x="1426535" y="2273311"/>
        <a:ext cx="2713897" cy="1136656"/>
      </dsp:txXfrm>
    </dsp:sp>
    <dsp:sp modelId="{934C11E4-0B02-48AB-B68F-D9CDCB34A745}">
      <dsp:nvSpPr>
        <dsp:cNvPr id="0" name=""/>
        <dsp:cNvSpPr/>
      </dsp:nvSpPr>
      <dsp:spPr>
        <a:xfrm>
          <a:off x="0" y="3409968"/>
          <a:ext cx="5566969" cy="1136656"/>
        </a:xfrm>
        <a:prstGeom prst="trapezoid">
          <a:avLst>
            <a:gd name="adj" fmla="val 61221"/>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dirty="0" smtClean="0">
            <a:solidFill>
              <a:schemeClr val="bg1"/>
            </a:solidFill>
            <a:latin typeface="Palatino Linotype" panose="02040502050505030304" pitchFamily="18" charset="0"/>
          </a:endParaRPr>
        </a:p>
        <a:p>
          <a:pPr lvl="0" algn="ctr" defTabSz="800100">
            <a:lnSpc>
              <a:spcPct val="90000"/>
            </a:lnSpc>
            <a:spcBef>
              <a:spcPct val="0"/>
            </a:spcBef>
            <a:spcAft>
              <a:spcPct val="35000"/>
            </a:spcAft>
          </a:pPr>
          <a:r>
            <a:rPr lang="tr-TR" sz="1800" b="1" kern="1200" dirty="0" smtClean="0">
              <a:solidFill>
                <a:schemeClr val="bg1"/>
              </a:solidFill>
              <a:latin typeface="Palatino Linotype" panose="02040502050505030304" pitchFamily="18" charset="0"/>
            </a:rPr>
            <a:t>BİLİR</a:t>
          </a:r>
          <a:endParaRPr lang="tr-TR" sz="1800" b="1" kern="1200" dirty="0">
            <a:solidFill>
              <a:schemeClr val="bg1"/>
            </a:solidFill>
            <a:latin typeface="Palatino Linotype" panose="02040502050505030304" pitchFamily="18" charset="0"/>
          </a:endParaRPr>
        </a:p>
      </dsp:txBody>
      <dsp:txXfrm>
        <a:off x="974219" y="3409968"/>
        <a:ext cx="3618529" cy="113665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039DFE-1443-4FEB-B2D9-014062D468C4}" type="datetimeFigureOut">
              <a:rPr lang="en-US" smtClean="0"/>
              <a:t>5/20/2025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808D29-5DFF-408B-9082-DEF0761F7962}" type="slidenum">
              <a:rPr lang="en-US" smtClean="0"/>
              <a:t>‹#›</a:t>
            </a:fld>
            <a:endParaRPr lang="en-US"/>
          </a:p>
        </p:txBody>
      </p:sp>
    </p:spTree>
    <p:extLst>
      <p:ext uri="{BB962C8B-B14F-4D97-AF65-F5344CB8AC3E}">
        <p14:creationId xmlns:p14="http://schemas.microsoft.com/office/powerpoint/2010/main" val="459249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eaLnBrk="1" hangingPunct="1">
              <a:lnSpc>
                <a:spcPct val="90000"/>
              </a:lnSpc>
              <a:defRPr/>
            </a:pPr>
            <a:r>
              <a:rPr lang="tr-TR" sz="2000" dirty="0"/>
              <a:t>Eğitim sürecinin başında yapılır.</a:t>
            </a:r>
          </a:p>
          <a:p>
            <a:pPr eaLnBrk="1" hangingPunct="1">
              <a:lnSpc>
                <a:spcPct val="90000"/>
              </a:lnSpc>
              <a:buFont typeface="Wingdings" panose="05000000000000000000" pitchFamily="2" charset="2"/>
              <a:buNone/>
              <a:defRPr/>
            </a:pPr>
            <a:r>
              <a:rPr lang="tr-TR" sz="2000" dirty="0"/>
              <a:t> </a:t>
            </a:r>
          </a:p>
          <a:p>
            <a:pPr eaLnBrk="1" hangingPunct="1">
              <a:lnSpc>
                <a:spcPct val="90000"/>
              </a:lnSpc>
              <a:defRPr/>
            </a:pPr>
            <a:r>
              <a:rPr lang="tr-TR" sz="2000" dirty="0"/>
              <a:t>Amaç, öğrenciyi tanımak ve onu uygun olan eğitim programına yerleştirmektir.</a:t>
            </a:r>
          </a:p>
          <a:p>
            <a:pPr eaLnBrk="1" hangingPunct="1">
              <a:lnSpc>
                <a:spcPct val="90000"/>
              </a:lnSpc>
              <a:defRPr/>
            </a:pPr>
            <a:endParaRPr lang="tr-TR" sz="2000" dirty="0"/>
          </a:p>
          <a:p>
            <a:pPr eaLnBrk="1" hangingPunct="1">
              <a:lnSpc>
                <a:spcPct val="90000"/>
              </a:lnSpc>
              <a:defRPr/>
            </a:pPr>
            <a:r>
              <a:rPr lang="tr-TR" sz="2000" dirty="0"/>
              <a:t>Bir bakıma öğrencinin hazır </a:t>
            </a:r>
            <a:r>
              <a:rPr lang="tr-TR" sz="2000" dirty="0" err="1"/>
              <a:t>bulunuşluk</a:t>
            </a:r>
            <a:r>
              <a:rPr lang="tr-TR" sz="2000" dirty="0"/>
              <a:t> düzeyini belirlemeyi amaçlar. </a:t>
            </a:r>
          </a:p>
          <a:p>
            <a:pPr eaLnBrk="1" hangingPunct="1">
              <a:lnSpc>
                <a:spcPct val="90000"/>
              </a:lnSpc>
              <a:defRPr/>
            </a:pPr>
            <a:endParaRPr lang="tr-TR" sz="2000" dirty="0"/>
          </a:p>
          <a:p>
            <a:pPr eaLnBrk="1" hangingPunct="1">
              <a:lnSpc>
                <a:spcPct val="90000"/>
              </a:lnSpc>
              <a:defRPr/>
            </a:pPr>
            <a:r>
              <a:rPr lang="tr-TR" sz="2000" dirty="0"/>
              <a:t>Bu değerlendirme amaç öğrencinin aldığı nota göre en doğru programa (ya da sınıfa) yerleşmesini sağlamak olduğu için</a:t>
            </a:r>
            <a:r>
              <a:rPr lang="tr-TR" sz="2000" dirty="0">
                <a:solidFill>
                  <a:srgbClr val="FF0000"/>
                </a:solidFill>
              </a:rPr>
              <a:t> </a:t>
            </a:r>
            <a:r>
              <a:rPr lang="tr-TR" sz="2400" b="1" u="sng" dirty="0">
                <a:solidFill>
                  <a:srgbClr val="00B0F0"/>
                </a:solidFill>
              </a:rPr>
              <a:t>Asıl amaç öğrenciye not vermek değildir.</a:t>
            </a:r>
            <a:r>
              <a:rPr lang="tr-TR" sz="2400" b="1" dirty="0">
                <a:solidFill>
                  <a:srgbClr val="00B0F0"/>
                </a:solidFill>
              </a:rPr>
              <a:t> </a:t>
            </a:r>
          </a:p>
          <a:p>
            <a:pPr eaLnBrk="1" hangingPunct="1">
              <a:lnSpc>
                <a:spcPct val="90000"/>
              </a:lnSpc>
              <a:defRPr/>
            </a:pPr>
            <a:endParaRPr lang="tr-TR" sz="2000" dirty="0">
              <a:solidFill>
                <a:schemeClr val="accent5">
                  <a:lumMod val="75000"/>
                </a:schemeClr>
              </a:solidFill>
            </a:endParaRPr>
          </a:p>
          <a:p>
            <a:pPr eaLnBrk="1" hangingPunct="1">
              <a:lnSpc>
                <a:spcPct val="90000"/>
              </a:lnSpc>
              <a:defRPr/>
            </a:pPr>
            <a:r>
              <a:rPr lang="tr-TR" sz="2000" dirty="0">
                <a:solidFill>
                  <a:srgbClr val="FF0000"/>
                </a:solidFill>
              </a:rPr>
              <a:t>Örneğin;</a:t>
            </a:r>
          </a:p>
          <a:p>
            <a:pPr lvl="1" eaLnBrk="1" hangingPunct="1">
              <a:lnSpc>
                <a:spcPct val="90000"/>
              </a:lnSpc>
              <a:buFont typeface="Wingdings" panose="05000000000000000000" pitchFamily="2" charset="2"/>
              <a:buChar char="ü"/>
              <a:defRPr/>
            </a:pPr>
            <a:r>
              <a:rPr lang="tr-TR" sz="1800" dirty="0">
                <a:ea typeface="+mn-ea"/>
                <a:cs typeface="+mn-cs"/>
              </a:rPr>
              <a:t>seviye tespit sınavları</a:t>
            </a:r>
          </a:p>
          <a:p>
            <a:pPr lvl="1" eaLnBrk="1" hangingPunct="1">
              <a:lnSpc>
                <a:spcPct val="90000"/>
              </a:lnSpc>
              <a:buFont typeface="Wingdings" panose="05000000000000000000" pitchFamily="2" charset="2"/>
              <a:buChar char="ü"/>
              <a:defRPr/>
            </a:pPr>
            <a:r>
              <a:rPr lang="tr-TR" sz="1800" dirty="0">
                <a:ea typeface="+mn-ea"/>
                <a:cs typeface="+mn-cs"/>
              </a:rPr>
              <a:t>muafiyet sınavları</a:t>
            </a:r>
            <a:endParaRPr lang="tr-TR" sz="1800" dirty="0">
              <a:solidFill>
                <a:schemeClr val="accent5">
                  <a:lumMod val="75000"/>
                </a:schemeClr>
              </a:solidFill>
            </a:endParaRPr>
          </a:p>
          <a:p>
            <a:endParaRPr lang="tr-TR" dirty="0"/>
          </a:p>
          <a:p>
            <a:endParaRPr lang="tr-TR" dirty="0"/>
          </a:p>
          <a:p>
            <a:pPr eaLnBrk="1" hangingPunct="1">
              <a:lnSpc>
                <a:spcPct val="80000"/>
              </a:lnSpc>
              <a:defRPr/>
            </a:pPr>
            <a:r>
              <a:rPr lang="tr-TR" sz="1800" dirty="0"/>
              <a:t>Eğitim süreci devam ederken, belirli periyotlarda yapılır. </a:t>
            </a:r>
          </a:p>
          <a:p>
            <a:pPr eaLnBrk="1" hangingPunct="1">
              <a:lnSpc>
                <a:spcPct val="80000"/>
              </a:lnSpc>
              <a:defRPr/>
            </a:pPr>
            <a:endParaRPr lang="tr-TR" sz="1800" dirty="0"/>
          </a:p>
          <a:p>
            <a:pPr eaLnBrk="1" hangingPunct="1">
              <a:lnSpc>
                <a:spcPct val="80000"/>
              </a:lnSpc>
              <a:defRPr/>
            </a:pPr>
            <a:r>
              <a:rPr lang="tr-TR" sz="1800" dirty="0"/>
              <a:t>Amaç, öğrencinin eksiklerini, hatalarını belirleyerek bunları düzeltmek, öğrenciye geri bildirimde bulunmaktır.</a:t>
            </a:r>
          </a:p>
          <a:p>
            <a:pPr eaLnBrk="1" hangingPunct="1">
              <a:lnSpc>
                <a:spcPct val="80000"/>
              </a:lnSpc>
              <a:defRPr/>
            </a:pPr>
            <a:endParaRPr lang="tr-TR" sz="1800" dirty="0"/>
          </a:p>
          <a:p>
            <a:pPr eaLnBrk="1" hangingPunct="1">
              <a:lnSpc>
                <a:spcPct val="80000"/>
              </a:lnSpc>
              <a:defRPr/>
            </a:pPr>
            <a:r>
              <a:rPr lang="tr-TR" sz="1800" dirty="0"/>
              <a:t>Bir bakıma eğitim süreci bitmeden, belirli aralıklarla eğitimin hedefine ulaşıyor olup olmadığı hakkında fikir sahibi olmak için yapılır. Böylelikle eksiklikler ya da yapılan yanlışların birikerek başa çıkılmaz bir hal alması engellenmiş olur. Eğitimde, istenen hedefe doğru daha sağlam adımlarla ilerleme sağlanır. </a:t>
            </a:r>
          </a:p>
          <a:p>
            <a:pPr eaLnBrk="1" hangingPunct="1">
              <a:lnSpc>
                <a:spcPct val="80000"/>
              </a:lnSpc>
              <a:defRPr/>
            </a:pPr>
            <a:endParaRPr lang="tr-TR" sz="1800" dirty="0"/>
          </a:p>
          <a:p>
            <a:pPr eaLnBrk="1" hangingPunct="1">
              <a:lnSpc>
                <a:spcPct val="80000"/>
              </a:lnSpc>
              <a:defRPr/>
            </a:pPr>
            <a:r>
              <a:rPr lang="tr-TR" sz="1800" dirty="0"/>
              <a:t>Bu değerlendirmede amaç öğrencinin aldığı nota göre geri bildirimde bulunmak olduğu için </a:t>
            </a:r>
            <a:r>
              <a:rPr lang="tr-TR" sz="2400" b="1" u="sng" dirty="0">
                <a:solidFill>
                  <a:srgbClr val="00B0F0"/>
                </a:solidFill>
              </a:rPr>
              <a:t>asıl amaç öğrenciye not vermek değildir. </a:t>
            </a:r>
          </a:p>
          <a:p>
            <a:pPr eaLnBrk="1" hangingPunct="1">
              <a:lnSpc>
                <a:spcPct val="80000"/>
              </a:lnSpc>
              <a:defRPr/>
            </a:pPr>
            <a:endParaRPr lang="tr-TR" sz="1800" u="sng" dirty="0">
              <a:solidFill>
                <a:schemeClr val="accent5">
                  <a:lumMod val="75000"/>
                </a:schemeClr>
              </a:solidFill>
            </a:endParaRPr>
          </a:p>
          <a:p>
            <a:pPr eaLnBrk="1" hangingPunct="1">
              <a:lnSpc>
                <a:spcPct val="80000"/>
              </a:lnSpc>
              <a:defRPr/>
            </a:pPr>
            <a:r>
              <a:rPr lang="tr-TR" sz="1800" dirty="0">
                <a:solidFill>
                  <a:srgbClr val="FF0000"/>
                </a:solidFill>
              </a:rPr>
              <a:t>Örneğin:</a:t>
            </a:r>
          </a:p>
          <a:p>
            <a:pPr lvl="1" eaLnBrk="1" hangingPunct="1">
              <a:lnSpc>
                <a:spcPct val="80000"/>
              </a:lnSpc>
              <a:buFont typeface="Wingdings" panose="05000000000000000000" pitchFamily="2" charset="2"/>
              <a:buChar char="ü"/>
              <a:defRPr/>
            </a:pPr>
            <a:r>
              <a:rPr lang="tr-TR" sz="1800" dirty="0" err="1">
                <a:ea typeface="+mn-ea"/>
                <a:cs typeface="+mn-cs"/>
              </a:rPr>
              <a:t>quizler</a:t>
            </a:r>
            <a:endParaRPr lang="tr-TR" sz="1800" dirty="0">
              <a:ea typeface="+mn-ea"/>
              <a:cs typeface="+mn-cs"/>
            </a:endParaRPr>
          </a:p>
          <a:p>
            <a:pPr lvl="1" eaLnBrk="1" hangingPunct="1">
              <a:lnSpc>
                <a:spcPct val="80000"/>
              </a:lnSpc>
              <a:buFont typeface="Wingdings" panose="05000000000000000000" pitchFamily="2" charset="2"/>
              <a:buChar char="ü"/>
              <a:defRPr/>
            </a:pPr>
            <a:r>
              <a:rPr lang="tr-TR" sz="1800" dirty="0">
                <a:ea typeface="+mn-ea"/>
                <a:cs typeface="+mn-cs"/>
              </a:rPr>
              <a:t>ünite testleri</a:t>
            </a:r>
          </a:p>
          <a:p>
            <a:pPr lvl="1" eaLnBrk="1" hangingPunct="1">
              <a:lnSpc>
                <a:spcPct val="80000"/>
              </a:lnSpc>
              <a:buFont typeface="Wingdings" panose="05000000000000000000" pitchFamily="2" charset="2"/>
              <a:buChar char="ü"/>
              <a:defRPr/>
            </a:pPr>
            <a:r>
              <a:rPr lang="tr-TR" sz="1800" dirty="0">
                <a:ea typeface="+mn-ea"/>
                <a:cs typeface="+mn-cs"/>
              </a:rPr>
              <a:t>tarama testleri </a:t>
            </a:r>
            <a:endParaRPr lang="tr-TR" sz="1800" u="sng" dirty="0">
              <a:solidFill>
                <a:schemeClr val="accent5">
                  <a:lumMod val="75000"/>
                </a:schemeClr>
              </a:solidFill>
            </a:endParaRPr>
          </a:p>
          <a:p>
            <a:endParaRPr lang="tr-TR" dirty="0"/>
          </a:p>
          <a:p>
            <a:pPr eaLnBrk="1" hangingPunct="1">
              <a:lnSpc>
                <a:spcPct val="80000"/>
              </a:lnSpc>
              <a:defRPr/>
            </a:pPr>
            <a:r>
              <a:rPr lang="tr-TR" sz="2000" dirty="0"/>
              <a:t>Eğitim sürecinin sonunda yapılır. </a:t>
            </a:r>
          </a:p>
          <a:p>
            <a:pPr eaLnBrk="1" hangingPunct="1">
              <a:lnSpc>
                <a:spcPct val="80000"/>
              </a:lnSpc>
              <a:defRPr/>
            </a:pPr>
            <a:endParaRPr lang="tr-TR" sz="2000" dirty="0"/>
          </a:p>
          <a:p>
            <a:pPr eaLnBrk="1" hangingPunct="1">
              <a:lnSpc>
                <a:spcPct val="80000"/>
              </a:lnSpc>
              <a:defRPr/>
            </a:pPr>
            <a:r>
              <a:rPr lang="tr-TR" sz="2000" dirty="0"/>
              <a:t>Amaç, öğrenciye tamamlanan eğitim sonucundaki seviyesini, ulaştığı noktayı bildirmek, öğrenciye eğitim süreci sonundaki seviyesini bildirmektir. </a:t>
            </a:r>
          </a:p>
          <a:p>
            <a:pPr eaLnBrk="1" hangingPunct="1">
              <a:lnSpc>
                <a:spcPct val="80000"/>
              </a:lnSpc>
              <a:defRPr/>
            </a:pPr>
            <a:endParaRPr lang="tr-TR" sz="2000" dirty="0"/>
          </a:p>
          <a:p>
            <a:pPr eaLnBrk="1" hangingPunct="1">
              <a:lnSpc>
                <a:spcPct val="80000"/>
              </a:lnSpc>
              <a:defRPr/>
            </a:pPr>
            <a:r>
              <a:rPr lang="tr-TR" sz="2000" dirty="0"/>
              <a:t>Bir bakıma öğrenciye eğitim süreci sonunda aldığı nota göre bir değer biçilmiş olur.</a:t>
            </a:r>
          </a:p>
          <a:p>
            <a:pPr eaLnBrk="1" hangingPunct="1">
              <a:lnSpc>
                <a:spcPct val="80000"/>
              </a:lnSpc>
              <a:defRPr/>
            </a:pPr>
            <a:endParaRPr lang="tr-TR" sz="2000" dirty="0"/>
          </a:p>
          <a:p>
            <a:pPr eaLnBrk="1" hangingPunct="1">
              <a:lnSpc>
                <a:spcPct val="80000"/>
              </a:lnSpc>
              <a:defRPr/>
            </a:pPr>
            <a:r>
              <a:rPr lang="tr-TR" sz="2000" dirty="0"/>
              <a:t>Bu değerlendirmede </a:t>
            </a:r>
            <a:r>
              <a:rPr lang="tr-TR" sz="2400" b="1" dirty="0">
                <a:solidFill>
                  <a:srgbClr val="00B0F0"/>
                </a:solidFill>
              </a:rPr>
              <a:t>asıl amaç öğrenciye not vermektir. </a:t>
            </a:r>
            <a:r>
              <a:rPr lang="tr-TR" sz="2000" dirty="0"/>
              <a:t>Çünkü artık hedeflenen eğitim süreci sona ermiştir.</a:t>
            </a:r>
          </a:p>
          <a:p>
            <a:pPr eaLnBrk="1" hangingPunct="1">
              <a:lnSpc>
                <a:spcPct val="80000"/>
              </a:lnSpc>
              <a:defRPr/>
            </a:pPr>
            <a:endParaRPr lang="tr-TR" sz="2000" dirty="0"/>
          </a:p>
          <a:p>
            <a:pPr eaLnBrk="1" hangingPunct="1">
              <a:lnSpc>
                <a:spcPct val="80000"/>
              </a:lnSpc>
              <a:defRPr/>
            </a:pPr>
            <a:r>
              <a:rPr lang="tr-TR" sz="2000" dirty="0">
                <a:solidFill>
                  <a:srgbClr val="FF0000"/>
                </a:solidFill>
              </a:rPr>
              <a:t>Örneğin;</a:t>
            </a:r>
          </a:p>
          <a:p>
            <a:pPr lvl="1" eaLnBrk="1" hangingPunct="1">
              <a:lnSpc>
                <a:spcPct val="80000"/>
              </a:lnSpc>
              <a:buFont typeface="Wingdings" panose="05000000000000000000" pitchFamily="2" charset="2"/>
              <a:buChar char="ü"/>
              <a:defRPr/>
            </a:pPr>
            <a:r>
              <a:rPr lang="en-US" sz="1600" dirty="0" err="1">
                <a:ea typeface="+mn-ea"/>
                <a:cs typeface="+mn-cs"/>
              </a:rPr>
              <a:t>bitirme</a:t>
            </a:r>
            <a:r>
              <a:rPr lang="en-US" sz="1600" dirty="0">
                <a:ea typeface="+mn-ea"/>
                <a:cs typeface="+mn-cs"/>
              </a:rPr>
              <a:t> </a:t>
            </a:r>
            <a:r>
              <a:rPr lang="en-US" sz="1600" dirty="0" err="1">
                <a:ea typeface="+mn-ea"/>
                <a:cs typeface="+mn-cs"/>
              </a:rPr>
              <a:t>sınavları</a:t>
            </a:r>
            <a:endParaRPr lang="tr-TR" sz="1600" dirty="0">
              <a:ea typeface="+mn-ea"/>
              <a:cs typeface="+mn-cs"/>
            </a:endParaRPr>
          </a:p>
          <a:p>
            <a:pPr lvl="1" eaLnBrk="1" hangingPunct="1">
              <a:lnSpc>
                <a:spcPct val="80000"/>
              </a:lnSpc>
              <a:buFont typeface="Wingdings" panose="05000000000000000000" pitchFamily="2" charset="2"/>
              <a:buChar char="ü"/>
              <a:defRPr/>
            </a:pPr>
            <a:r>
              <a:rPr lang="en-US" sz="1600" dirty="0" err="1">
                <a:ea typeface="+mn-ea"/>
                <a:cs typeface="+mn-cs"/>
              </a:rPr>
              <a:t>uzmanlık</a:t>
            </a:r>
            <a:r>
              <a:rPr lang="en-US" sz="1600" dirty="0">
                <a:ea typeface="+mn-ea"/>
                <a:cs typeface="+mn-cs"/>
              </a:rPr>
              <a:t> </a:t>
            </a:r>
            <a:r>
              <a:rPr lang="en-US" sz="1600" dirty="0" err="1">
                <a:ea typeface="+mn-ea"/>
                <a:cs typeface="+mn-cs"/>
              </a:rPr>
              <a:t>sınavları</a:t>
            </a:r>
            <a:endParaRPr lang="tr-TR" sz="1600" dirty="0"/>
          </a:p>
          <a:p>
            <a:pPr lvl="1" eaLnBrk="1" hangingPunct="1">
              <a:lnSpc>
                <a:spcPct val="80000"/>
              </a:lnSpc>
              <a:buFont typeface="Wingdings" panose="05000000000000000000" pitchFamily="2" charset="2"/>
              <a:buChar char="ü"/>
              <a:defRPr/>
            </a:pPr>
            <a:r>
              <a:rPr lang="en-US" sz="1600" dirty="0" err="1">
                <a:ea typeface="+mn-ea"/>
                <a:cs typeface="+mn-cs"/>
              </a:rPr>
              <a:t>sertifika</a:t>
            </a:r>
            <a:r>
              <a:rPr lang="en-US" sz="1600" dirty="0">
                <a:ea typeface="+mn-ea"/>
                <a:cs typeface="+mn-cs"/>
              </a:rPr>
              <a:t> </a:t>
            </a:r>
            <a:r>
              <a:rPr lang="en-US" sz="1600" dirty="0" err="1">
                <a:ea typeface="+mn-ea"/>
                <a:cs typeface="+mn-cs"/>
              </a:rPr>
              <a:t>sınavları</a:t>
            </a:r>
            <a:endParaRPr lang="tr-TR" sz="1600" dirty="0">
              <a:ea typeface="+mn-ea"/>
              <a:cs typeface="+mn-cs"/>
            </a:endParaRPr>
          </a:p>
          <a:p>
            <a:pPr lvl="1" eaLnBrk="1" hangingPunct="1">
              <a:lnSpc>
                <a:spcPct val="80000"/>
              </a:lnSpc>
              <a:buFont typeface="Wingdings" panose="05000000000000000000" pitchFamily="2" charset="2"/>
              <a:buChar char="ü"/>
              <a:defRPr/>
            </a:pPr>
            <a:r>
              <a:rPr lang="en-US" sz="1600" dirty="0" err="1">
                <a:ea typeface="+mn-ea"/>
                <a:cs typeface="+mn-cs"/>
              </a:rPr>
              <a:t>finaller</a:t>
            </a:r>
            <a:r>
              <a:rPr lang="en-US" sz="1600" dirty="0">
                <a:ea typeface="+mn-ea"/>
                <a:cs typeface="+mn-cs"/>
              </a:rPr>
              <a:t> </a:t>
            </a:r>
            <a:endParaRPr lang="tr-TR" sz="1600" dirty="0"/>
          </a:p>
          <a:p>
            <a:endParaRPr lang="tr-TR" dirty="0"/>
          </a:p>
        </p:txBody>
      </p:sp>
      <p:sp>
        <p:nvSpPr>
          <p:cNvPr id="4" name="Slayt Numarası Yer Tutucusu 3"/>
          <p:cNvSpPr>
            <a:spLocks noGrp="1"/>
          </p:cNvSpPr>
          <p:nvPr>
            <p:ph type="sldNum" sz="quarter" idx="10"/>
          </p:nvPr>
        </p:nvSpPr>
        <p:spPr/>
        <p:txBody>
          <a:bodyPr/>
          <a:lstStyle/>
          <a:p>
            <a:fld id="{2EE7C41D-67A7-7A4A-874B-CF86E57C1420}" type="slidenum">
              <a:rPr lang="en-US" smtClean="0"/>
              <a:t>3</a:t>
            </a:fld>
            <a:endParaRPr lang="en-US"/>
          </a:p>
        </p:txBody>
      </p:sp>
    </p:spTree>
    <p:extLst>
      <p:ext uri="{BB962C8B-B14F-4D97-AF65-F5344CB8AC3E}">
        <p14:creationId xmlns:p14="http://schemas.microsoft.com/office/powerpoint/2010/main" val="3395045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0974FE26-C082-47F8-85CD-99046EA56ADE}" type="datetimeFigureOut">
              <a:rPr lang="tr-TR" smtClean="0"/>
              <a:t>20.05.2025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3016104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74FE26-C082-47F8-85CD-99046EA56ADE}" type="datetimeFigureOut">
              <a:rPr lang="tr-TR" smtClean="0"/>
              <a:t>20.05.2025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3013619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74FE26-C082-47F8-85CD-99046EA56ADE}" type="datetimeFigureOut">
              <a:rPr lang="tr-TR" smtClean="0"/>
              <a:t>20.05.2025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428312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974FE26-C082-47F8-85CD-99046EA56ADE}" type="datetimeFigureOut">
              <a:rPr lang="tr-TR" smtClean="0"/>
              <a:t>20.05.2025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979749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0974FE26-C082-47F8-85CD-99046EA56ADE}" type="datetimeFigureOut">
              <a:rPr lang="tr-TR" smtClean="0"/>
              <a:t>20.05.2025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26978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974FE26-C082-47F8-85CD-99046EA56ADE}" type="datetimeFigureOut">
              <a:rPr lang="tr-TR" smtClean="0"/>
              <a:t>20.05.2025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378736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974FE26-C082-47F8-85CD-99046EA56ADE}" type="datetimeFigureOut">
              <a:rPr lang="tr-TR" smtClean="0"/>
              <a:t>20.05.2025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2644461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974FE26-C082-47F8-85CD-99046EA56ADE}" type="datetimeFigureOut">
              <a:rPr lang="tr-TR" smtClean="0"/>
              <a:t>20.05.2025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152732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974FE26-C082-47F8-85CD-99046EA56ADE}" type="datetimeFigureOut">
              <a:rPr lang="tr-TR" smtClean="0"/>
              <a:t>20.05.2025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2465473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0974FE26-C082-47F8-85CD-99046EA56ADE}" type="datetimeFigureOut">
              <a:rPr lang="tr-TR" smtClean="0"/>
              <a:t>20.05.2025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3381582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0974FE26-C082-47F8-85CD-99046EA56ADE}" type="datetimeFigureOut">
              <a:rPr lang="tr-TR" smtClean="0"/>
              <a:t>20.05.2025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4439BE-54D0-405A-872E-8F09887C4DE1}" type="slidenum">
              <a:rPr lang="tr-TR" smtClean="0"/>
              <a:t>‹#›</a:t>
            </a:fld>
            <a:endParaRPr lang="tr-TR"/>
          </a:p>
        </p:txBody>
      </p:sp>
    </p:spTree>
    <p:extLst>
      <p:ext uri="{BB962C8B-B14F-4D97-AF65-F5344CB8AC3E}">
        <p14:creationId xmlns:p14="http://schemas.microsoft.com/office/powerpoint/2010/main" val="1073721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4FE26-C082-47F8-85CD-99046EA56ADE}" type="datetimeFigureOut">
              <a:rPr lang="tr-TR" smtClean="0"/>
              <a:t>20.05.2025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439BE-54D0-405A-872E-8F09887C4DE1}" type="slidenum">
              <a:rPr lang="tr-TR" smtClean="0"/>
              <a:t>‹#›</a:t>
            </a:fld>
            <a:endParaRPr lang="tr-TR"/>
          </a:p>
        </p:txBody>
      </p:sp>
    </p:spTree>
    <p:extLst>
      <p:ext uri="{BB962C8B-B14F-4D97-AF65-F5344CB8AC3E}">
        <p14:creationId xmlns:p14="http://schemas.microsoft.com/office/powerpoint/2010/main" val="826481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gulsentasdelen@hacettepe.edu.t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59722" y="3272921"/>
            <a:ext cx="9144000" cy="634061"/>
          </a:xfrm>
        </p:spPr>
        <p:txBody>
          <a:bodyPr/>
          <a:lstStyle/>
          <a:p>
            <a:r>
              <a:rPr lang="en-US" b="1" dirty="0"/>
              <a:t>TIPTA UZMANLIK YETERLİK KURULLARI BOARD </a:t>
            </a:r>
            <a:r>
              <a:rPr lang="en-US" b="1" dirty="0" smtClean="0"/>
              <a:t>SINAVI</a:t>
            </a:r>
            <a:endParaRPr lang="tr-TR" dirty="0"/>
          </a:p>
        </p:txBody>
      </p:sp>
      <p:sp>
        <p:nvSpPr>
          <p:cNvPr id="2" name="Metin kutusu 1"/>
          <p:cNvSpPr txBox="1"/>
          <p:nvPr/>
        </p:nvSpPr>
        <p:spPr>
          <a:xfrm>
            <a:off x="5648659" y="6550223"/>
            <a:ext cx="1244123" cy="307777"/>
          </a:xfrm>
          <a:prstGeom prst="rect">
            <a:avLst/>
          </a:prstGeom>
          <a:noFill/>
        </p:spPr>
        <p:txBody>
          <a:bodyPr wrap="none" rtlCol="0">
            <a:spAutoFit/>
          </a:bodyPr>
          <a:lstStyle/>
          <a:p>
            <a:r>
              <a:rPr lang="tr-TR" sz="1400" dirty="0" smtClean="0"/>
              <a:t>20 </a:t>
            </a:r>
            <a:r>
              <a:rPr lang="tr-TR" sz="1400" dirty="0"/>
              <a:t>Mayıs 2025</a:t>
            </a:r>
          </a:p>
        </p:txBody>
      </p:sp>
      <p:sp>
        <p:nvSpPr>
          <p:cNvPr id="5" name="Metin kutusu 4"/>
          <p:cNvSpPr txBox="1"/>
          <p:nvPr/>
        </p:nvSpPr>
        <p:spPr>
          <a:xfrm>
            <a:off x="4912048" y="5570696"/>
            <a:ext cx="2717347" cy="738664"/>
          </a:xfrm>
          <a:prstGeom prst="rect">
            <a:avLst/>
          </a:prstGeom>
          <a:noFill/>
        </p:spPr>
        <p:txBody>
          <a:bodyPr wrap="none" rtlCol="0">
            <a:spAutoFit/>
          </a:bodyPr>
          <a:lstStyle/>
          <a:p>
            <a:pPr algn="ctr"/>
            <a:r>
              <a:rPr lang="tr-TR" sz="1400" dirty="0" smtClean="0"/>
              <a:t>Doç. Dr</a:t>
            </a:r>
            <a:r>
              <a:rPr lang="tr-TR" sz="1400" dirty="0"/>
              <a:t>. </a:t>
            </a:r>
            <a:r>
              <a:rPr lang="tr-TR" sz="1400" dirty="0" smtClean="0"/>
              <a:t>Gülşen TAŞDELEN TEKER</a:t>
            </a:r>
            <a:endParaRPr lang="tr-TR" sz="1400" dirty="0"/>
          </a:p>
          <a:p>
            <a:pPr algn="ctr"/>
            <a:r>
              <a:rPr lang="tr-TR" sz="1400" dirty="0" smtClean="0"/>
              <a:t>Hacettepe Üniversitesi </a:t>
            </a:r>
          </a:p>
          <a:p>
            <a:pPr algn="ctr"/>
            <a:r>
              <a:rPr lang="tr-TR" sz="1400" dirty="0" smtClean="0"/>
              <a:t>Tıp Eğitimi ve Bilişimi Anabilim Dalı</a:t>
            </a:r>
            <a:endParaRPr lang="tr-TR" sz="1400" dirty="0"/>
          </a:p>
        </p:txBody>
      </p:sp>
      <p:pic>
        <p:nvPicPr>
          <p:cNvPr id="6" name="Resim 5" descr="udek_antet">
            <a:extLst>
              <a:ext uri="{FF2B5EF4-FFF2-40B4-BE49-F238E27FC236}">
                <a16:creationId xmlns:a16="http://schemas.microsoft.com/office/drawing/2014/main" id="{D0B9BE48-885A-50D5-8D57-BE8C6AF88AAB}"/>
              </a:ext>
            </a:extLst>
          </p:cNvPr>
          <p:cNvPicPr>
            <a:picLocks noChangeAspect="1"/>
          </p:cNvPicPr>
          <p:nvPr/>
        </p:nvPicPr>
        <p:blipFill>
          <a:blip r:embed="rId2"/>
          <a:srcRect t="16989"/>
          <a:stretch>
            <a:fillRect/>
          </a:stretch>
        </p:blipFill>
        <p:spPr bwMode="auto">
          <a:xfrm>
            <a:off x="3551399" y="1214308"/>
            <a:ext cx="5160645" cy="1289685"/>
          </a:xfrm>
          <a:prstGeom prst="rect">
            <a:avLst/>
          </a:prstGeom>
          <a:noFill/>
          <a:ln w="9525">
            <a:noFill/>
            <a:miter lim="800000"/>
            <a:headEnd/>
            <a:tailEnd/>
          </a:ln>
        </p:spPr>
      </p:pic>
    </p:spTree>
    <p:extLst>
      <p:ext uri="{BB962C8B-B14F-4D97-AF65-F5344CB8AC3E}">
        <p14:creationId xmlns:p14="http://schemas.microsoft.com/office/powerpoint/2010/main" val="4270674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en-US" dirty="0"/>
          </a:p>
        </p:txBody>
      </p:sp>
      <p:sp>
        <p:nvSpPr>
          <p:cNvPr id="3" name="İçerik Yer Tutucusu 2"/>
          <p:cNvSpPr>
            <a:spLocks noGrp="1"/>
          </p:cNvSpPr>
          <p:nvPr>
            <p:ph idx="1"/>
          </p:nvPr>
        </p:nvSpPr>
        <p:spPr/>
        <p:txBody>
          <a:bodyPr/>
          <a:lstStyle/>
          <a:p>
            <a:r>
              <a:rPr lang="tr-TR" dirty="0" smtClean="0"/>
              <a:t>Niye ölçme değerlendirme?</a:t>
            </a:r>
          </a:p>
          <a:p>
            <a:r>
              <a:rPr lang="tr-TR" dirty="0" smtClean="0"/>
              <a:t>Board sınavlarının temel amacı nedir?</a:t>
            </a:r>
          </a:p>
          <a:p>
            <a:r>
              <a:rPr lang="tr-TR" dirty="0" smtClean="0"/>
              <a:t>Sınavı nasıl yapılandıralım?</a:t>
            </a:r>
            <a:endParaRPr lang="en-US" dirty="0"/>
          </a:p>
        </p:txBody>
      </p:sp>
    </p:spTree>
    <p:extLst>
      <p:ext uri="{BB962C8B-B14F-4D97-AF65-F5344CB8AC3E}">
        <p14:creationId xmlns:p14="http://schemas.microsoft.com/office/powerpoint/2010/main" val="241449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Text Box 9"/>
          <p:cNvSpPr txBox="1">
            <a:spLocks noChangeArrowheads="1"/>
          </p:cNvSpPr>
          <p:nvPr/>
        </p:nvSpPr>
        <p:spPr bwMode="gray">
          <a:xfrm>
            <a:off x="2764213" y="2303088"/>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eaLnBrk="1" hangingPunct="1">
              <a:spcBef>
                <a:spcPct val="0"/>
              </a:spcBef>
              <a:buClrTx/>
              <a:buFontTx/>
              <a:buNone/>
            </a:pPr>
            <a:r>
              <a:rPr lang="tr-TR" altLang="tr-TR" sz="1800" b="1">
                <a:solidFill>
                  <a:srgbClr val="FFFFFF"/>
                </a:solidFill>
                <a:latin typeface="Arial" panose="020B0604020202020204" pitchFamily="34" charset="0"/>
              </a:rPr>
              <a:t>1</a:t>
            </a:r>
            <a:endParaRPr lang="en-US" altLang="tr-TR" sz="1800" b="1">
              <a:solidFill>
                <a:srgbClr val="FFFFFF"/>
              </a:solidFill>
              <a:latin typeface="Arial" panose="020B0604020202020204" pitchFamily="34" charset="0"/>
            </a:endParaRPr>
          </a:p>
        </p:txBody>
      </p:sp>
      <p:sp>
        <p:nvSpPr>
          <p:cNvPr id="55303" name="Text Box 10"/>
          <p:cNvSpPr txBox="1">
            <a:spLocks noChangeArrowheads="1"/>
          </p:cNvSpPr>
          <p:nvPr/>
        </p:nvSpPr>
        <p:spPr bwMode="gray">
          <a:xfrm>
            <a:off x="1864101" y="3420689"/>
            <a:ext cx="2133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lgn="ctr" eaLnBrk="1" hangingPunct="1">
              <a:spcBef>
                <a:spcPct val="0"/>
              </a:spcBef>
              <a:buClrTx/>
              <a:buFontTx/>
              <a:buNone/>
            </a:pPr>
            <a:r>
              <a:rPr lang="tr-TR" altLang="tr-TR" sz="2000" b="1" dirty="0">
                <a:solidFill>
                  <a:schemeClr val="bg1"/>
                </a:solidFill>
              </a:rPr>
              <a:t>Mutlak</a:t>
            </a:r>
          </a:p>
          <a:p>
            <a:pPr algn="ctr" eaLnBrk="1" hangingPunct="1">
              <a:spcBef>
                <a:spcPct val="0"/>
              </a:spcBef>
              <a:buClrTx/>
              <a:buFontTx/>
              <a:buNone/>
            </a:pPr>
            <a:r>
              <a:rPr lang="tr-TR" altLang="tr-TR" sz="2000" b="1" dirty="0">
                <a:solidFill>
                  <a:schemeClr val="bg1"/>
                </a:solidFill>
              </a:rPr>
              <a:t>Değerlendirme</a:t>
            </a:r>
            <a:endParaRPr lang="en-US" altLang="tr-TR" sz="2000" b="1" dirty="0">
              <a:solidFill>
                <a:schemeClr val="bg1"/>
              </a:solidFill>
            </a:endParaRPr>
          </a:p>
        </p:txBody>
      </p:sp>
      <p:sp>
        <p:nvSpPr>
          <p:cNvPr id="55304" name="Text Box 11"/>
          <p:cNvSpPr txBox="1">
            <a:spLocks noChangeArrowheads="1"/>
          </p:cNvSpPr>
          <p:nvPr/>
        </p:nvSpPr>
        <p:spPr bwMode="gray">
          <a:xfrm>
            <a:off x="5610601" y="3433389"/>
            <a:ext cx="2133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lgn="ctr" eaLnBrk="1" hangingPunct="1">
              <a:spcBef>
                <a:spcPct val="0"/>
              </a:spcBef>
              <a:buClrTx/>
              <a:buFontTx/>
              <a:buNone/>
            </a:pPr>
            <a:r>
              <a:rPr lang="tr-TR" altLang="tr-TR" sz="2000" b="1">
                <a:solidFill>
                  <a:schemeClr val="bg1"/>
                </a:solidFill>
              </a:rPr>
              <a:t>Bağıl</a:t>
            </a:r>
          </a:p>
          <a:p>
            <a:pPr algn="ctr" eaLnBrk="1" hangingPunct="1">
              <a:spcBef>
                <a:spcPct val="0"/>
              </a:spcBef>
              <a:buClrTx/>
              <a:buFontTx/>
              <a:buNone/>
            </a:pPr>
            <a:r>
              <a:rPr lang="tr-TR" altLang="tr-TR" sz="2000" b="1">
                <a:solidFill>
                  <a:schemeClr val="bg1"/>
                </a:solidFill>
              </a:rPr>
              <a:t>Değerlendirme</a:t>
            </a:r>
            <a:endParaRPr lang="en-US" altLang="tr-TR" sz="2000" b="1">
              <a:solidFill>
                <a:schemeClr val="bg1"/>
              </a:solidFill>
            </a:endParaRPr>
          </a:p>
        </p:txBody>
      </p:sp>
      <p:sp>
        <p:nvSpPr>
          <p:cNvPr id="22544" name="Rectangle 2"/>
          <p:cNvSpPr>
            <a:spLocks noGrp="1" noChangeArrowheads="1"/>
          </p:cNvSpPr>
          <p:nvPr>
            <p:ph type="title"/>
          </p:nvPr>
        </p:nvSpPr>
        <p:spPr>
          <a:xfrm>
            <a:off x="1981200" y="366079"/>
            <a:ext cx="8229600" cy="1143000"/>
          </a:xfrm>
        </p:spPr>
        <p:txBody>
          <a:bodyPr>
            <a:noAutofit/>
          </a:bodyPr>
          <a:lstStyle/>
          <a:p>
            <a:r>
              <a:rPr lang="tr-TR" dirty="0"/>
              <a:t>Niye ölçme değerlendirme?</a:t>
            </a:r>
          </a:p>
        </p:txBody>
      </p:sp>
      <p:graphicFrame>
        <p:nvGraphicFramePr>
          <p:cNvPr id="2" name="Diyagram 1"/>
          <p:cNvGraphicFramePr/>
          <p:nvPr>
            <p:extLst>
              <p:ext uri="{D42A27DB-BD31-4B8C-83A1-F6EECF244321}">
                <p14:modId xmlns:p14="http://schemas.microsoft.com/office/powerpoint/2010/main" val="2073545481"/>
              </p:ext>
            </p:extLst>
          </p:nvPr>
        </p:nvGraphicFramePr>
        <p:xfrm>
          <a:off x="813856" y="1820489"/>
          <a:ext cx="7707086" cy="45197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3">
            <a:extLst>
              <a:ext uri="{FF2B5EF4-FFF2-40B4-BE49-F238E27FC236}">
                <a16:creationId xmlns:a16="http://schemas.microsoft.com/office/drawing/2014/main" id="{878E2E01-5C13-BD48-BA83-A0D3639A3A67}"/>
              </a:ext>
            </a:extLst>
          </p:cNvPr>
          <p:cNvSpPr txBox="1">
            <a:spLocks noChangeArrowheads="1"/>
          </p:cNvSpPr>
          <p:nvPr/>
        </p:nvSpPr>
        <p:spPr bwMode="auto">
          <a:xfrm>
            <a:off x="7345286" y="2211441"/>
            <a:ext cx="1175657" cy="8309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lgn="ctr" eaLnBrk="1" hangingPunct="1">
              <a:spcBef>
                <a:spcPct val="0"/>
              </a:spcBef>
              <a:buClrTx/>
              <a:buFontTx/>
              <a:buNone/>
            </a:pPr>
            <a:r>
              <a:rPr lang="tr-TR" altLang="tr-TR" sz="1600" i="1" dirty="0" err="1"/>
              <a:t>Assessment</a:t>
            </a:r>
            <a:r>
              <a:rPr lang="tr-TR" altLang="tr-TR" sz="1600" i="1" dirty="0"/>
              <a:t> BEFORE Learning </a:t>
            </a:r>
          </a:p>
        </p:txBody>
      </p:sp>
      <p:sp>
        <p:nvSpPr>
          <p:cNvPr id="8" name="TextBox 3">
            <a:extLst>
              <a:ext uri="{FF2B5EF4-FFF2-40B4-BE49-F238E27FC236}">
                <a16:creationId xmlns:a16="http://schemas.microsoft.com/office/drawing/2014/main" id="{E1E71E8C-A79D-E044-B171-8DBA2B3B436F}"/>
              </a:ext>
            </a:extLst>
          </p:cNvPr>
          <p:cNvSpPr txBox="1">
            <a:spLocks noChangeArrowheads="1"/>
          </p:cNvSpPr>
          <p:nvPr/>
        </p:nvSpPr>
        <p:spPr bwMode="auto">
          <a:xfrm>
            <a:off x="7345285" y="3725915"/>
            <a:ext cx="1175657" cy="8309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lgn="ctr" eaLnBrk="1" hangingPunct="1">
              <a:spcBef>
                <a:spcPct val="0"/>
              </a:spcBef>
              <a:buClrTx/>
              <a:buFontTx/>
              <a:buNone/>
            </a:pPr>
            <a:r>
              <a:rPr lang="tr-TR" altLang="tr-TR" sz="1600" i="1" dirty="0" err="1"/>
              <a:t>Assessment</a:t>
            </a:r>
            <a:r>
              <a:rPr lang="tr-TR" altLang="tr-TR" sz="1600" i="1" dirty="0"/>
              <a:t> FOR Learning </a:t>
            </a:r>
          </a:p>
        </p:txBody>
      </p:sp>
      <p:sp>
        <p:nvSpPr>
          <p:cNvPr id="9" name="TextBox 3">
            <a:extLst>
              <a:ext uri="{FF2B5EF4-FFF2-40B4-BE49-F238E27FC236}">
                <a16:creationId xmlns:a16="http://schemas.microsoft.com/office/drawing/2014/main" id="{C040D961-1A3D-6549-9156-B7B98F73DF84}"/>
              </a:ext>
            </a:extLst>
          </p:cNvPr>
          <p:cNvSpPr txBox="1">
            <a:spLocks noChangeArrowheads="1"/>
          </p:cNvSpPr>
          <p:nvPr/>
        </p:nvSpPr>
        <p:spPr bwMode="auto">
          <a:xfrm>
            <a:off x="7345285" y="5342028"/>
            <a:ext cx="1175657" cy="8309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lgn="ctr" eaLnBrk="1" hangingPunct="1">
              <a:spcBef>
                <a:spcPct val="0"/>
              </a:spcBef>
              <a:buClrTx/>
              <a:buFontTx/>
              <a:buNone/>
            </a:pPr>
            <a:r>
              <a:rPr lang="tr-TR" altLang="tr-TR" sz="1600" i="1" dirty="0" err="1"/>
              <a:t>Assessment</a:t>
            </a:r>
            <a:r>
              <a:rPr lang="tr-TR" altLang="tr-TR" sz="1600" i="1" dirty="0"/>
              <a:t> OF Learning </a:t>
            </a:r>
          </a:p>
        </p:txBody>
      </p:sp>
      <p:sp>
        <p:nvSpPr>
          <p:cNvPr id="10" name="Rectangle 1">
            <a:extLst>
              <a:ext uri="{FF2B5EF4-FFF2-40B4-BE49-F238E27FC236}">
                <a16:creationId xmlns:a16="http://schemas.microsoft.com/office/drawing/2014/main" id="{FDFE1B81-1350-4CF1-8CA0-19E4CC157058}"/>
              </a:ext>
            </a:extLst>
          </p:cNvPr>
          <p:cNvSpPr/>
          <p:nvPr/>
        </p:nvSpPr>
        <p:spPr>
          <a:xfrm rot="20671202">
            <a:off x="6641932" y="2073647"/>
            <a:ext cx="1406702" cy="1995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350" b="1" dirty="0">
                <a:latin typeface="Palatino Linotype" panose="02040502050505030304" pitchFamily="18" charset="0"/>
              </a:rPr>
              <a:t>DIAGNOSTIC</a:t>
            </a:r>
            <a:endParaRPr lang="tr-TR" sz="1050" b="1" dirty="0">
              <a:latin typeface="Palatino Linotype" panose="02040502050505030304" pitchFamily="18" charset="0"/>
            </a:endParaRPr>
          </a:p>
        </p:txBody>
      </p:sp>
      <p:sp>
        <p:nvSpPr>
          <p:cNvPr id="11" name="Rectangle 6">
            <a:extLst>
              <a:ext uri="{FF2B5EF4-FFF2-40B4-BE49-F238E27FC236}">
                <a16:creationId xmlns:a16="http://schemas.microsoft.com/office/drawing/2014/main" id="{BB704A51-278F-4CDB-927D-8B2EF53AE332}"/>
              </a:ext>
            </a:extLst>
          </p:cNvPr>
          <p:cNvSpPr/>
          <p:nvPr/>
        </p:nvSpPr>
        <p:spPr>
          <a:xfrm rot="20671202">
            <a:off x="6682265" y="3596526"/>
            <a:ext cx="1303565" cy="19757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350" b="1" dirty="0">
                <a:latin typeface="Palatino Linotype" panose="02040502050505030304" pitchFamily="18" charset="0"/>
              </a:rPr>
              <a:t>FORMATIVE</a:t>
            </a:r>
            <a:endParaRPr lang="tr-TR" sz="1050" b="1" dirty="0">
              <a:latin typeface="Palatino Linotype" panose="02040502050505030304" pitchFamily="18" charset="0"/>
            </a:endParaRPr>
          </a:p>
        </p:txBody>
      </p:sp>
      <p:sp>
        <p:nvSpPr>
          <p:cNvPr id="12" name="Rectangle 6">
            <a:extLst>
              <a:ext uri="{FF2B5EF4-FFF2-40B4-BE49-F238E27FC236}">
                <a16:creationId xmlns:a16="http://schemas.microsoft.com/office/drawing/2014/main" id="{FA353FBE-896A-4CB3-A5E0-827EA8D77A90}"/>
              </a:ext>
            </a:extLst>
          </p:cNvPr>
          <p:cNvSpPr/>
          <p:nvPr/>
        </p:nvSpPr>
        <p:spPr>
          <a:xfrm rot="20671202">
            <a:off x="6509076" y="5246400"/>
            <a:ext cx="1339610" cy="19125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350" b="1" dirty="0">
                <a:latin typeface="Palatino Linotype" panose="02040502050505030304" pitchFamily="18" charset="0"/>
              </a:rPr>
              <a:t>SUMMATIVE</a:t>
            </a:r>
            <a:endParaRPr lang="tr-TR" sz="1350" b="1" dirty="0">
              <a:latin typeface="Palatino Linotype" panose="02040502050505030304" pitchFamily="18" charset="0"/>
            </a:endParaRPr>
          </a:p>
        </p:txBody>
      </p:sp>
      <p:sp>
        <p:nvSpPr>
          <p:cNvPr id="13" name="TextBox 3">
            <a:extLst>
              <a:ext uri="{FF2B5EF4-FFF2-40B4-BE49-F238E27FC236}">
                <a16:creationId xmlns:a16="http://schemas.microsoft.com/office/drawing/2014/main" id="{C040D961-1A3D-6549-9156-B7B98F73DF84}"/>
              </a:ext>
            </a:extLst>
          </p:cNvPr>
          <p:cNvSpPr txBox="1">
            <a:spLocks noChangeArrowheads="1"/>
          </p:cNvSpPr>
          <p:nvPr/>
        </p:nvSpPr>
        <p:spPr bwMode="auto">
          <a:xfrm>
            <a:off x="9085020" y="5282258"/>
            <a:ext cx="2893620" cy="8309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lgn="ctr">
              <a:spcBef>
                <a:spcPct val="0"/>
              </a:spcBef>
              <a:buClrTx/>
              <a:buNone/>
            </a:pPr>
            <a:r>
              <a:rPr lang="tr-TR" altLang="tr-TR" sz="1600" i="1" dirty="0" smtClean="0"/>
              <a:t>Board Sınavları</a:t>
            </a:r>
          </a:p>
          <a:p>
            <a:pPr algn="ctr">
              <a:spcBef>
                <a:spcPct val="0"/>
              </a:spcBef>
              <a:buClrTx/>
              <a:buNone/>
            </a:pPr>
            <a:r>
              <a:rPr lang="tr-TR" altLang="tr-TR" sz="1600" i="1" dirty="0" smtClean="0"/>
              <a:t>YÜKSEK </a:t>
            </a:r>
            <a:r>
              <a:rPr lang="tr-TR" altLang="tr-TR" sz="1600" i="1" dirty="0"/>
              <a:t>RİSKLİ SINAVLAR</a:t>
            </a:r>
          </a:p>
          <a:p>
            <a:pPr algn="ctr" eaLnBrk="1" hangingPunct="1">
              <a:spcBef>
                <a:spcPct val="0"/>
              </a:spcBef>
              <a:buClrTx/>
              <a:buFontTx/>
              <a:buNone/>
            </a:pPr>
            <a:r>
              <a:rPr lang="tr-TR" altLang="tr-TR" sz="1600" i="1" dirty="0" smtClean="0"/>
              <a:t>(HIGH STAKE EXAMS)</a:t>
            </a:r>
          </a:p>
        </p:txBody>
      </p:sp>
    </p:spTree>
    <p:extLst>
      <p:ext uri="{BB962C8B-B14F-4D97-AF65-F5344CB8AC3E}">
        <p14:creationId xmlns:p14="http://schemas.microsoft.com/office/powerpoint/2010/main" val="166373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Board </a:t>
            </a:r>
            <a:r>
              <a:rPr lang="tr-TR" dirty="0" smtClean="0"/>
              <a:t>sınavı  nedir?</a:t>
            </a:r>
            <a:endParaRPr lang="en-US" dirty="0"/>
          </a:p>
        </p:txBody>
      </p:sp>
      <p:sp>
        <p:nvSpPr>
          <p:cNvPr id="3" name="İçerik Yer Tutucusu 2"/>
          <p:cNvSpPr>
            <a:spLocks noGrp="1"/>
          </p:cNvSpPr>
          <p:nvPr>
            <p:ph idx="1"/>
          </p:nvPr>
        </p:nvSpPr>
        <p:spPr/>
        <p:txBody>
          <a:bodyPr>
            <a:normAutofit/>
          </a:bodyPr>
          <a:lstStyle/>
          <a:p>
            <a:pPr marL="0" indent="0">
              <a:buNone/>
            </a:pPr>
            <a:r>
              <a:rPr lang="tr-TR" sz="3600" dirty="0" smtClean="0"/>
              <a:t>Hekimlerin </a:t>
            </a:r>
            <a:r>
              <a:rPr lang="tr-TR" sz="3600" dirty="0"/>
              <a:t>belirli bir uzmanlık alanında bilgi, beceri ve yetkinlik düzeylerini değerlendirmek amacıyla uygulanan </a:t>
            </a:r>
            <a:r>
              <a:rPr lang="tr-TR" sz="3600" b="1" dirty="0">
                <a:solidFill>
                  <a:srgbClr val="FF0000"/>
                </a:solidFill>
              </a:rPr>
              <a:t>standartlaştırılmış</a:t>
            </a:r>
            <a:r>
              <a:rPr lang="tr-TR" sz="3600" dirty="0"/>
              <a:t> sınavlardır. </a:t>
            </a:r>
            <a:endParaRPr lang="tr-TR" sz="3600" dirty="0" smtClean="0"/>
          </a:p>
        </p:txBody>
      </p:sp>
    </p:spTree>
    <p:extLst>
      <p:ext uri="{BB962C8B-B14F-4D97-AF65-F5344CB8AC3E}">
        <p14:creationId xmlns:p14="http://schemas.microsoft.com/office/powerpoint/2010/main" val="38991859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Board sınavlarının temel amacı nedir</a:t>
            </a:r>
            <a:r>
              <a:rPr lang="tr-TR" dirty="0" smtClean="0"/>
              <a:t>?</a:t>
            </a:r>
            <a:endParaRPr lang="en-US" dirty="0"/>
          </a:p>
        </p:txBody>
      </p:sp>
      <p:sp>
        <p:nvSpPr>
          <p:cNvPr id="3" name="İçerik Yer Tutucusu 2"/>
          <p:cNvSpPr>
            <a:spLocks noGrp="1"/>
          </p:cNvSpPr>
          <p:nvPr>
            <p:ph idx="1"/>
          </p:nvPr>
        </p:nvSpPr>
        <p:spPr/>
        <p:txBody>
          <a:bodyPr>
            <a:normAutofit/>
          </a:bodyPr>
          <a:lstStyle/>
          <a:p>
            <a:r>
              <a:rPr lang="tr-TR" dirty="0" smtClean="0"/>
              <a:t>Uzmanlık </a:t>
            </a:r>
            <a:r>
              <a:rPr lang="tr-TR" dirty="0"/>
              <a:t>eğitimi almış hekimlerin, alanlarındaki teorik bilgi ve pratik yeterliliklerini değerlendirmek</a:t>
            </a:r>
          </a:p>
          <a:p>
            <a:r>
              <a:rPr lang="tr-TR" dirty="0"/>
              <a:t>Hasta güvenliği ve bakım kalitesini artırmak</a:t>
            </a:r>
          </a:p>
          <a:p>
            <a:r>
              <a:rPr lang="tr-TR" dirty="0"/>
              <a:t>Tıp eğitimi ve mesleki gelişim sürecine yön </a:t>
            </a:r>
            <a:r>
              <a:rPr lang="tr-TR" dirty="0" smtClean="0"/>
              <a:t>vermek</a:t>
            </a:r>
          </a:p>
          <a:p>
            <a:pPr lvl="1"/>
            <a:r>
              <a:rPr lang="tr-TR" dirty="0" smtClean="0"/>
              <a:t>Ö</a:t>
            </a:r>
            <a:r>
              <a:rPr lang="da-DK" dirty="0" smtClean="0"/>
              <a:t>ğrenmeye </a:t>
            </a:r>
            <a:r>
              <a:rPr lang="da-DK" dirty="0"/>
              <a:t>devam </a:t>
            </a:r>
            <a:r>
              <a:rPr lang="da-DK" dirty="0" smtClean="0"/>
              <a:t>etme</a:t>
            </a:r>
            <a:r>
              <a:rPr lang="tr-TR" dirty="0" smtClean="0"/>
              <a:t>k</a:t>
            </a:r>
          </a:p>
          <a:p>
            <a:pPr lvl="1"/>
            <a:r>
              <a:rPr lang="tr-TR" dirty="0" smtClean="0"/>
              <a:t>K</a:t>
            </a:r>
            <a:r>
              <a:rPr lang="da-DK" dirty="0" smtClean="0"/>
              <a:t>endi</a:t>
            </a:r>
            <a:r>
              <a:rPr lang="tr-TR" dirty="0" smtClean="0"/>
              <a:t>m</a:t>
            </a:r>
            <a:r>
              <a:rPr lang="da-DK" dirty="0" smtClean="0"/>
              <a:t>izi </a:t>
            </a:r>
            <a:r>
              <a:rPr lang="da-DK" dirty="0"/>
              <a:t>test </a:t>
            </a:r>
            <a:r>
              <a:rPr lang="da-DK" dirty="0" smtClean="0"/>
              <a:t>etme</a:t>
            </a:r>
            <a:r>
              <a:rPr lang="tr-TR" dirty="0" smtClean="0"/>
              <a:t>k</a:t>
            </a:r>
            <a:endParaRPr lang="tr-TR" dirty="0"/>
          </a:p>
          <a:p>
            <a:r>
              <a:rPr lang="tr-TR" dirty="0"/>
              <a:t>Ulusal ve uluslararası tanınırlık sağlamak</a:t>
            </a:r>
          </a:p>
          <a:p>
            <a:endParaRPr lang="en-US" dirty="0"/>
          </a:p>
        </p:txBody>
      </p:sp>
    </p:spTree>
    <p:extLst>
      <p:ext uri="{BB962C8B-B14F-4D97-AF65-F5344CB8AC3E}">
        <p14:creationId xmlns:p14="http://schemas.microsoft.com/office/powerpoint/2010/main" val="2560862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1"/>
          <p:cNvSpPr>
            <a:spLocks noChangeArrowheads="1"/>
          </p:cNvSpPr>
          <p:nvPr/>
        </p:nvSpPr>
        <p:spPr bwMode="auto">
          <a:xfrm>
            <a:off x="1992313" y="6353200"/>
            <a:ext cx="70469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spcBef>
                <a:spcPct val="0"/>
              </a:spcBef>
              <a:buClrTx/>
              <a:buFontTx/>
              <a:buNone/>
            </a:pPr>
            <a:r>
              <a:rPr kumimoji="1" lang="en-GB" altLang="tr-TR" sz="1000" dirty="0">
                <a:latin typeface="Arial" panose="020B0604020202020204" pitchFamily="34" charset="0"/>
              </a:rPr>
              <a:t>Miller GE. The assessment of clinical skills/competence/performance. Academic Medicine (Supplement) 1990; 65: S63-S7.</a:t>
            </a:r>
          </a:p>
        </p:txBody>
      </p:sp>
      <p:sp>
        <p:nvSpPr>
          <p:cNvPr id="22531" name="Text Box 16"/>
          <p:cNvSpPr txBox="1">
            <a:spLocks noChangeArrowheads="1"/>
          </p:cNvSpPr>
          <p:nvPr/>
        </p:nvSpPr>
        <p:spPr bwMode="auto">
          <a:xfrm>
            <a:off x="7451047" y="5590981"/>
            <a:ext cx="24114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spcBef>
                <a:spcPct val="0"/>
              </a:spcBef>
              <a:buClrTx/>
              <a:buFontTx/>
              <a:buNone/>
            </a:pPr>
            <a:r>
              <a:rPr lang="tr-TR" altLang="tr-TR" sz="1200" dirty="0"/>
              <a:t>Çoktan seçmeli test</a:t>
            </a:r>
          </a:p>
          <a:p>
            <a:pPr>
              <a:spcBef>
                <a:spcPct val="0"/>
              </a:spcBef>
              <a:buClrTx/>
              <a:buFontTx/>
              <a:buNone/>
            </a:pPr>
            <a:r>
              <a:rPr lang="tr-TR" altLang="tr-TR" sz="1200" dirty="0"/>
              <a:t>Kısa yanıtlı yazılı test</a:t>
            </a:r>
          </a:p>
          <a:p>
            <a:pPr>
              <a:spcBef>
                <a:spcPct val="0"/>
              </a:spcBef>
              <a:buClrTx/>
              <a:buFontTx/>
              <a:buNone/>
            </a:pPr>
            <a:r>
              <a:rPr lang="tr-TR" altLang="tr-TR" sz="1200" dirty="0"/>
              <a:t>Sözlü sınav</a:t>
            </a:r>
          </a:p>
        </p:txBody>
      </p:sp>
      <p:sp>
        <p:nvSpPr>
          <p:cNvPr id="22532" name="Text Box 17"/>
          <p:cNvSpPr txBox="1">
            <a:spLocks noChangeArrowheads="1"/>
          </p:cNvSpPr>
          <p:nvPr/>
        </p:nvSpPr>
        <p:spPr bwMode="auto">
          <a:xfrm>
            <a:off x="6761336" y="4485085"/>
            <a:ext cx="266541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spcBef>
                <a:spcPct val="0"/>
              </a:spcBef>
              <a:buClrTx/>
              <a:buFontTx/>
              <a:buNone/>
            </a:pPr>
            <a:r>
              <a:rPr lang="tr-TR" altLang="tr-TR" sz="1200" dirty="0"/>
              <a:t>Uzun yanıtlı yazılı test</a:t>
            </a:r>
          </a:p>
          <a:p>
            <a:pPr>
              <a:spcBef>
                <a:spcPct val="0"/>
              </a:spcBef>
              <a:buClrTx/>
              <a:buFontTx/>
              <a:buNone/>
            </a:pPr>
            <a:r>
              <a:rPr lang="tr-TR" altLang="tr-TR" sz="1200" dirty="0"/>
              <a:t>Uzatılmış eşleştirme testi</a:t>
            </a:r>
          </a:p>
          <a:p>
            <a:pPr>
              <a:spcBef>
                <a:spcPct val="0"/>
              </a:spcBef>
              <a:buClrTx/>
              <a:buFontTx/>
              <a:buNone/>
            </a:pPr>
            <a:r>
              <a:rPr lang="tr-TR" altLang="tr-TR" sz="1200" dirty="0"/>
              <a:t>Anahtar özellikler testi</a:t>
            </a:r>
          </a:p>
        </p:txBody>
      </p:sp>
      <p:sp>
        <p:nvSpPr>
          <p:cNvPr id="22533" name="Text Box 18"/>
          <p:cNvSpPr txBox="1">
            <a:spLocks noChangeArrowheads="1"/>
          </p:cNvSpPr>
          <p:nvPr/>
        </p:nvSpPr>
        <p:spPr bwMode="auto">
          <a:xfrm>
            <a:off x="6096000" y="3284756"/>
            <a:ext cx="31686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spcBef>
                <a:spcPct val="0"/>
              </a:spcBef>
              <a:buClrTx/>
              <a:buFontTx/>
              <a:buNone/>
            </a:pPr>
            <a:r>
              <a:rPr lang="tr-TR" altLang="tr-TR" sz="1200" dirty="0"/>
              <a:t>Standart hasta görüşmesi</a:t>
            </a:r>
          </a:p>
          <a:p>
            <a:pPr>
              <a:spcBef>
                <a:spcPct val="0"/>
              </a:spcBef>
              <a:buClrTx/>
              <a:buFontTx/>
              <a:buNone/>
            </a:pPr>
            <a:r>
              <a:rPr lang="tr-TR" altLang="tr-TR" sz="1200" dirty="0"/>
              <a:t>Simülasyon değerlendirmeleri</a:t>
            </a:r>
          </a:p>
          <a:p>
            <a:pPr>
              <a:spcBef>
                <a:spcPct val="0"/>
              </a:spcBef>
              <a:buClrTx/>
              <a:buFontTx/>
              <a:buNone/>
            </a:pPr>
            <a:r>
              <a:rPr lang="tr-TR" altLang="tr-TR" sz="1200" dirty="0"/>
              <a:t>YOKS</a:t>
            </a:r>
          </a:p>
        </p:txBody>
      </p:sp>
      <p:sp>
        <p:nvSpPr>
          <p:cNvPr id="22534" name="Text Box 19"/>
          <p:cNvSpPr txBox="1">
            <a:spLocks noChangeArrowheads="1"/>
          </p:cNvSpPr>
          <p:nvPr/>
        </p:nvSpPr>
        <p:spPr bwMode="auto">
          <a:xfrm>
            <a:off x="5392853" y="1690688"/>
            <a:ext cx="32639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spcBef>
                <a:spcPct val="0"/>
              </a:spcBef>
              <a:buClrTx/>
              <a:buFontTx/>
              <a:buNone/>
            </a:pPr>
            <a:r>
              <a:rPr lang="tr-TR" altLang="tr-TR" sz="1200" dirty="0"/>
              <a:t>Mini klinik değerlendirme testi</a:t>
            </a:r>
          </a:p>
          <a:p>
            <a:pPr>
              <a:spcBef>
                <a:spcPct val="0"/>
              </a:spcBef>
              <a:buClrTx/>
              <a:buFontTx/>
              <a:buNone/>
            </a:pPr>
            <a:r>
              <a:rPr lang="tr-TR" altLang="tr-TR" sz="1200" dirty="0"/>
              <a:t>Becerilerin doğrudan gözlemi</a:t>
            </a:r>
          </a:p>
          <a:p>
            <a:pPr>
              <a:spcBef>
                <a:spcPct val="0"/>
              </a:spcBef>
              <a:buClrTx/>
              <a:buFontTx/>
              <a:buNone/>
            </a:pPr>
            <a:r>
              <a:rPr lang="tr-TR" altLang="tr-TR" sz="1200" dirty="0"/>
              <a:t>Klinik çalışma örnekleme</a:t>
            </a:r>
          </a:p>
          <a:p>
            <a:pPr>
              <a:spcBef>
                <a:spcPct val="0"/>
              </a:spcBef>
              <a:buClrTx/>
              <a:buFontTx/>
              <a:buNone/>
            </a:pPr>
            <a:r>
              <a:rPr lang="tr-TR" altLang="tr-TR" sz="1200" dirty="0"/>
              <a:t>360 derece değerlendirme</a:t>
            </a:r>
          </a:p>
          <a:p>
            <a:pPr>
              <a:spcBef>
                <a:spcPct val="0"/>
              </a:spcBef>
              <a:buClrTx/>
              <a:buFontTx/>
              <a:buNone/>
            </a:pPr>
            <a:r>
              <a:rPr lang="tr-TR" altLang="tr-TR" sz="1200" dirty="0"/>
              <a:t>Karne (</a:t>
            </a:r>
            <a:r>
              <a:rPr lang="tr-TR" altLang="tr-TR" sz="1200" dirty="0" err="1"/>
              <a:t>Logbook</a:t>
            </a:r>
            <a:r>
              <a:rPr lang="tr-TR" altLang="tr-TR" sz="1200" dirty="0"/>
              <a:t>)</a:t>
            </a:r>
          </a:p>
          <a:p>
            <a:pPr>
              <a:spcBef>
                <a:spcPct val="0"/>
              </a:spcBef>
              <a:buClrTx/>
              <a:buFontTx/>
              <a:buNone/>
            </a:pPr>
            <a:r>
              <a:rPr lang="tr-TR" altLang="tr-TR" sz="1200" dirty="0"/>
              <a:t>Gelişim dosyası</a:t>
            </a:r>
          </a:p>
        </p:txBody>
      </p:sp>
      <p:sp>
        <p:nvSpPr>
          <p:cNvPr id="18" name="Rectangle 12"/>
          <p:cNvSpPr>
            <a:spLocks noChangeArrowheads="1"/>
          </p:cNvSpPr>
          <p:nvPr/>
        </p:nvSpPr>
        <p:spPr bwMode="auto">
          <a:xfrm>
            <a:off x="625476" y="1786732"/>
            <a:ext cx="282954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Font typeface="Wingdings" panose="05000000000000000000" pitchFamily="2" charset="2"/>
              <a:buChar char="v"/>
              <a:defRPr sz="2800">
                <a:solidFill>
                  <a:schemeClr val="tx1"/>
                </a:solidFill>
                <a:latin typeface="Palatino Linotype" panose="02040502050505030304" pitchFamily="18"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Palatino Linotype" panose="02040502050505030304" pitchFamily="18" charset="0"/>
              </a:defRPr>
            </a:lvl2pPr>
            <a:lvl3pPr marL="1143000" indent="-228600">
              <a:spcBef>
                <a:spcPct val="20000"/>
              </a:spcBef>
              <a:buClr>
                <a:schemeClr val="tx1"/>
              </a:buClr>
              <a:buChar char="•"/>
              <a:defRPr sz="2400">
                <a:solidFill>
                  <a:schemeClr val="tx1"/>
                </a:solidFill>
                <a:latin typeface="Palatino Linotype" panose="02040502050505030304" pitchFamily="18" charset="0"/>
              </a:defRPr>
            </a:lvl3pPr>
            <a:lvl4pPr marL="1600200" indent="-228600">
              <a:spcBef>
                <a:spcPct val="20000"/>
              </a:spcBef>
              <a:buChar char="–"/>
              <a:defRPr sz="2000">
                <a:solidFill>
                  <a:schemeClr val="tx1"/>
                </a:solidFill>
                <a:latin typeface="Palatino Linotype" panose="02040502050505030304" pitchFamily="18" charset="0"/>
              </a:defRPr>
            </a:lvl4pPr>
            <a:lvl5pPr marL="2057400" indent="-228600">
              <a:spcBef>
                <a:spcPct val="20000"/>
              </a:spcBef>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har char="»"/>
              <a:defRPr sz="2000">
                <a:solidFill>
                  <a:schemeClr val="tx1"/>
                </a:solidFill>
                <a:latin typeface="Palatino Linotype" panose="02040502050505030304" pitchFamily="18" charset="0"/>
              </a:defRPr>
            </a:lvl9pPr>
          </a:lstStyle>
          <a:p>
            <a:pPr>
              <a:spcBef>
                <a:spcPct val="0"/>
              </a:spcBef>
              <a:buClrTx/>
              <a:buFontTx/>
              <a:buNone/>
              <a:defRPr/>
            </a:pPr>
            <a:r>
              <a:rPr lang="tr-TR" altLang="tr-TR" sz="2400" dirty="0">
                <a:ea typeface="+mj-ea"/>
                <a:cs typeface="+mj-cs"/>
              </a:rPr>
              <a:t>MILLER’IN YETKİNLİKLER PİRAMİDİ</a:t>
            </a:r>
          </a:p>
        </p:txBody>
      </p:sp>
      <p:graphicFrame>
        <p:nvGraphicFramePr>
          <p:cNvPr id="3" name="Diyagram 2"/>
          <p:cNvGraphicFramePr/>
          <p:nvPr>
            <p:extLst>
              <p:ext uri="{D42A27DB-BD31-4B8C-83A1-F6EECF244321}">
                <p14:modId xmlns:p14="http://schemas.microsoft.com/office/powerpoint/2010/main" val="1874474598"/>
              </p:ext>
            </p:extLst>
          </p:nvPr>
        </p:nvGraphicFramePr>
        <p:xfrm>
          <a:off x="1964362" y="1690688"/>
          <a:ext cx="5566969" cy="454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Unvan 1"/>
          <p:cNvSpPr>
            <a:spLocks noGrp="1"/>
          </p:cNvSpPr>
          <p:nvPr>
            <p:ph type="title"/>
          </p:nvPr>
        </p:nvSpPr>
        <p:spPr>
          <a:xfrm>
            <a:off x="838200" y="365125"/>
            <a:ext cx="10515600" cy="1325563"/>
          </a:xfrm>
        </p:spPr>
        <p:txBody>
          <a:bodyPr/>
          <a:lstStyle/>
          <a:p>
            <a:r>
              <a:rPr lang="tr-TR" dirty="0" smtClean="0"/>
              <a:t>Board sınavlarının yapısı</a:t>
            </a:r>
            <a:endParaRPr lang="en-US" dirty="0"/>
          </a:p>
        </p:txBody>
      </p:sp>
    </p:spTree>
    <p:extLst>
      <p:ext uri="{BB962C8B-B14F-4D97-AF65-F5344CB8AC3E}">
        <p14:creationId xmlns:p14="http://schemas.microsoft.com/office/powerpoint/2010/main" val="2433142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Board sınavlarının yapısı</a:t>
            </a:r>
            <a:endParaRPr lang="en-US" dirty="0"/>
          </a:p>
        </p:txBody>
      </p:sp>
      <p:sp>
        <p:nvSpPr>
          <p:cNvPr id="3" name="İçerik Yer Tutucusu 2"/>
          <p:cNvSpPr>
            <a:spLocks noGrp="1"/>
          </p:cNvSpPr>
          <p:nvPr>
            <p:ph idx="1"/>
          </p:nvPr>
        </p:nvSpPr>
        <p:spPr/>
        <p:txBody>
          <a:bodyPr>
            <a:normAutofit/>
          </a:bodyPr>
          <a:lstStyle/>
          <a:p>
            <a:pPr marL="0" indent="0">
              <a:buNone/>
            </a:pPr>
            <a:r>
              <a:rPr lang="tr-TR" dirty="0"/>
              <a:t>Board sınavları genellikle iki aşamadan oluşur:</a:t>
            </a:r>
          </a:p>
          <a:p>
            <a:r>
              <a:rPr lang="tr-TR" b="1" dirty="0"/>
              <a:t>Teorik (Yazılı) Sınav:</a:t>
            </a:r>
            <a:r>
              <a:rPr lang="tr-TR" dirty="0"/>
              <a:t> </a:t>
            </a:r>
            <a:endParaRPr lang="tr-TR" dirty="0" smtClean="0"/>
          </a:p>
          <a:p>
            <a:pPr lvl="1"/>
            <a:r>
              <a:rPr lang="tr-TR" dirty="0" smtClean="0"/>
              <a:t>Çoktan </a:t>
            </a:r>
            <a:r>
              <a:rPr lang="tr-TR" dirty="0"/>
              <a:t>seçmeli </a:t>
            </a:r>
            <a:r>
              <a:rPr lang="tr-TR" dirty="0" smtClean="0"/>
              <a:t>sorular</a:t>
            </a:r>
          </a:p>
          <a:p>
            <a:pPr lvl="1"/>
            <a:r>
              <a:rPr lang="tr-TR" dirty="0" smtClean="0"/>
              <a:t>Kısa </a:t>
            </a:r>
            <a:r>
              <a:rPr lang="tr-TR" dirty="0"/>
              <a:t>cevaplı </a:t>
            </a:r>
            <a:r>
              <a:rPr lang="tr-TR" dirty="0" smtClean="0"/>
              <a:t>sorular</a:t>
            </a:r>
          </a:p>
          <a:p>
            <a:pPr lvl="1"/>
            <a:r>
              <a:rPr lang="tr-TR" dirty="0"/>
              <a:t>A</a:t>
            </a:r>
            <a:r>
              <a:rPr lang="tr-TR" dirty="0" smtClean="0"/>
              <a:t>nahtar özellikler soruları (</a:t>
            </a:r>
            <a:r>
              <a:rPr lang="tr-TR" dirty="0" err="1" smtClean="0"/>
              <a:t>Key</a:t>
            </a:r>
            <a:r>
              <a:rPr lang="tr-TR" dirty="0" smtClean="0"/>
              <a:t> </a:t>
            </a:r>
            <a:r>
              <a:rPr lang="tr-TR" dirty="0" err="1" smtClean="0"/>
              <a:t>features</a:t>
            </a:r>
            <a:r>
              <a:rPr lang="tr-TR" dirty="0" smtClean="0"/>
              <a:t> </a:t>
            </a:r>
            <a:r>
              <a:rPr lang="tr-TR" dirty="0" err="1" smtClean="0"/>
              <a:t>problems</a:t>
            </a:r>
            <a:r>
              <a:rPr lang="tr-TR" dirty="0" smtClean="0"/>
              <a:t>) </a:t>
            </a:r>
          </a:p>
          <a:p>
            <a:pPr lvl="1"/>
            <a:r>
              <a:rPr lang="tr-TR" dirty="0" smtClean="0"/>
              <a:t>Vaka/olgu </a:t>
            </a:r>
            <a:r>
              <a:rPr lang="tr-TR" dirty="0"/>
              <a:t>temelli sorular </a:t>
            </a:r>
            <a:endParaRPr lang="tr-TR" dirty="0" smtClean="0"/>
          </a:p>
          <a:p>
            <a:r>
              <a:rPr lang="tr-TR" b="1" dirty="0" smtClean="0"/>
              <a:t>Uygulamalı Sınav</a:t>
            </a:r>
            <a:r>
              <a:rPr lang="tr-TR" b="1" dirty="0"/>
              <a:t>:</a:t>
            </a:r>
            <a:r>
              <a:rPr lang="tr-TR" dirty="0"/>
              <a:t> </a:t>
            </a:r>
            <a:endParaRPr lang="tr-TR" dirty="0" smtClean="0"/>
          </a:p>
          <a:p>
            <a:pPr lvl="1"/>
            <a:r>
              <a:rPr lang="tr-TR" dirty="0" smtClean="0"/>
              <a:t>Simülasyon temelli </a:t>
            </a:r>
            <a:r>
              <a:rPr lang="tr-TR" dirty="0" smtClean="0">
                <a:sym typeface="Wingdings" panose="05000000000000000000" pitchFamily="2" charset="2"/>
              </a:rPr>
              <a:t> OSCE</a:t>
            </a:r>
            <a:endParaRPr lang="tr-TR" dirty="0" smtClean="0"/>
          </a:p>
          <a:p>
            <a:pPr lvl="1"/>
            <a:r>
              <a:rPr lang="tr-TR" dirty="0" smtClean="0"/>
              <a:t>Vaka </a:t>
            </a:r>
            <a:r>
              <a:rPr lang="tr-TR" dirty="0"/>
              <a:t>sunumları </a:t>
            </a:r>
            <a:endParaRPr lang="tr-TR" dirty="0" smtClean="0"/>
          </a:p>
          <a:p>
            <a:pPr lvl="1"/>
            <a:r>
              <a:rPr lang="tr-TR" dirty="0" smtClean="0"/>
              <a:t>Hasta değerlendirmeleri</a:t>
            </a:r>
          </a:p>
          <a:p>
            <a:endParaRPr lang="tr-TR" dirty="0"/>
          </a:p>
        </p:txBody>
      </p:sp>
    </p:spTree>
    <p:extLst>
      <p:ext uri="{BB962C8B-B14F-4D97-AF65-F5344CB8AC3E}">
        <p14:creationId xmlns:p14="http://schemas.microsoft.com/office/powerpoint/2010/main" val="54619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Board Sınavlarının </a:t>
            </a:r>
            <a:r>
              <a:rPr lang="tr-TR" b="1" dirty="0" smtClean="0"/>
              <a:t>Önemi</a:t>
            </a:r>
            <a:endParaRPr lang="en-US" dirty="0"/>
          </a:p>
        </p:txBody>
      </p:sp>
      <p:sp>
        <p:nvSpPr>
          <p:cNvPr id="3" name="İçerik Yer Tutucusu 2"/>
          <p:cNvSpPr>
            <a:spLocks noGrp="1"/>
          </p:cNvSpPr>
          <p:nvPr>
            <p:ph idx="1"/>
          </p:nvPr>
        </p:nvSpPr>
        <p:spPr/>
        <p:txBody>
          <a:bodyPr/>
          <a:lstStyle/>
          <a:p>
            <a:r>
              <a:rPr lang="tr-TR" dirty="0" smtClean="0"/>
              <a:t>Uzmanlık </a:t>
            </a:r>
            <a:r>
              <a:rPr lang="tr-TR" dirty="0"/>
              <a:t>alanında güncel kalmak</a:t>
            </a:r>
          </a:p>
          <a:p>
            <a:r>
              <a:rPr lang="tr-TR" dirty="0"/>
              <a:t>Akreditasyon ve kalite süreçlerine katkı</a:t>
            </a:r>
          </a:p>
          <a:p>
            <a:r>
              <a:rPr lang="tr-TR" dirty="0"/>
              <a:t>Kariyer gelişimi ve akademik yükselme için avantaj</a:t>
            </a:r>
          </a:p>
          <a:p>
            <a:r>
              <a:rPr lang="tr-TR" dirty="0"/>
              <a:t>Uluslararası geçerlilik kazanma</a:t>
            </a:r>
          </a:p>
        </p:txBody>
      </p:sp>
    </p:spTree>
    <p:extLst>
      <p:ext uri="{BB962C8B-B14F-4D97-AF65-F5344CB8AC3E}">
        <p14:creationId xmlns:p14="http://schemas.microsoft.com/office/powerpoint/2010/main" val="3768085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5803669" cy="560128"/>
          </a:xfrm>
        </p:spPr>
        <p:txBody>
          <a:bodyPr>
            <a:normAutofit lnSpcReduction="10000"/>
          </a:bodyPr>
          <a:lstStyle/>
          <a:p>
            <a:pPr marL="0" indent="0">
              <a:buNone/>
            </a:pPr>
            <a:r>
              <a:rPr lang="tr-TR" sz="3600" i="1" dirty="0" smtClean="0">
                <a:solidFill>
                  <a:srgbClr val="FF0000"/>
                </a:solidFill>
              </a:rPr>
              <a:t>Teşekkürler…</a:t>
            </a:r>
            <a:endParaRPr lang="tr-TR" sz="3600" i="1" dirty="0">
              <a:solidFill>
                <a:srgbClr val="FF0000"/>
              </a:solidFill>
            </a:endParaRPr>
          </a:p>
        </p:txBody>
      </p:sp>
      <p:sp>
        <p:nvSpPr>
          <p:cNvPr id="2" name="Dikdörtgen 1"/>
          <p:cNvSpPr/>
          <p:nvPr/>
        </p:nvSpPr>
        <p:spPr>
          <a:xfrm>
            <a:off x="8659090" y="6023603"/>
            <a:ext cx="6096000" cy="646331"/>
          </a:xfrm>
          <a:prstGeom prst="rect">
            <a:avLst/>
          </a:prstGeom>
        </p:spPr>
        <p:txBody>
          <a:bodyPr>
            <a:spAutoFit/>
          </a:bodyPr>
          <a:lstStyle/>
          <a:p>
            <a:r>
              <a:rPr lang="tr-TR" i="1" dirty="0">
                <a:hlinkClick r:id="rId2"/>
              </a:rPr>
              <a:t>gulsentasdelen@hacettepe.edu.tr</a:t>
            </a:r>
            <a:r>
              <a:rPr lang="tr-TR" i="1" dirty="0"/>
              <a:t> </a:t>
            </a:r>
          </a:p>
          <a:p>
            <a:r>
              <a:rPr lang="tr-TR" i="1" dirty="0"/>
              <a:t>0505 524 8124</a:t>
            </a:r>
          </a:p>
        </p:txBody>
      </p:sp>
    </p:spTree>
    <p:extLst>
      <p:ext uri="{BB962C8B-B14F-4D97-AF65-F5344CB8AC3E}">
        <p14:creationId xmlns:p14="http://schemas.microsoft.com/office/powerpoint/2010/main" val="2776046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546</Words>
  <Application>Microsoft Office PowerPoint</Application>
  <PresentationFormat>Geniş ekran</PresentationFormat>
  <Paragraphs>126</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Palatino Linotype</vt:lpstr>
      <vt:lpstr>Wingdings</vt:lpstr>
      <vt:lpstr>Office Teması</vt:lpstr>
      <vt:lpstr>PowerPoint Sunusu</vt:lpstr>
      <vt:lpstr>İÇERİK</vt:lpstr>
      <vt:lpstr>Niye ölçme değerlendirme?</vt:lpstr>
      <vt:lpstr>Board sınavı  nedir?</vt:lpstr>
      <vt:lpstr>Board sınavlarının temel amacı nedir?</vt:lpstr>
      <vt:lpstr>Board sınavlarının yapısı</vt:lpstr>
      <vt:lpstr>Board sınavlarının yapısı</vt:lpstr>
      <vt:lpstr>Board Sınavlarının Önemi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LENOVO V50A</dc:creator>
  <cp:lastModifiedBy>hakem</cp:lastModifiedBy>
  <cp:revision>21</cp:revision>
  <dcterms:created xsi:type="dcterms:W3CDTF">2021-10-17T08:09:53Z</dcterms:created>
  <dcterms:modified xsi:type="dcterms:W3CDTF">2025-05-20T13:40:59Z</dcterms:modified>
</cp:coreProperties>
</file>