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305" r:id="rId10"/>
    <p:sldId id="264" r:id="rId11"/>
    <p:sldId id="306" r:id="rId12"/>
    <p:sldId id="265" r:id="rId13"/>
    <p:sldId id="307" r:id="rId14"/>
    <p:sldId id="303" r:id="rId15"/>
    <p:sldId id="267" r:id="rId16"/>
    <p:sldId id="270" r:id="rId17"/>
    <p:sldId id="312" r:id="rId18"/>
    <p:sldId id="278" r:id="rId19"/>
    <p:sldId id="293" r:id="rId20"/>
    <p:sldId id="281" r:id="rId21"/>
    <p:sldId id="304" r:id="rId22"/>
    <p:sldId id="298" r:id="rId23"/>
    <p:sldId id="308" r:id="rId24"/>
    <p:sldId id="299" r:id="rId25"/>
    <p:sldId id="309" r:id="rId26"/>
    <p:sldId id="297" r:id="rId27"/>
    <p:sldId id="271" r:id="rId28"/>
    <p:sldId id="284" r:id="rId29"/>
    <p:sldId id="285" r:id="rId30"/>
    <p:sldId id="286" r:id="rId31"/>
    <p:sldId id="287" r:id="rId32"/>
    <p:sldId id="274" r:id="rId33"/>
    <p:sldId id="310" r:id="rId34"/>
    <p:sldId id="276" r:id="rId35"/>
    <p:sldId id="280" r:id="rId36"/>
    <p:sldId id="296" r:id="rId37"/>
    <p:sldId id="275" r:id="rId38"/>
    <p:sldId id="277" r:id="rId39"/>
    <p:sldId id="279" r:id="rId40"/>
    <p:sldId id="282" r:id="rId41"/>
    <p:sldId id="288" r:id="rId42"/>
    <p:sldId id="301" r:id="rId43"/>
    <p:sldId id="283" r:id="rId44"/>
    <p:sldId id="289" r:id="rId45"/>
    <p:sldId id="302" r:id="rId46"/>
    <p:sldId id="290" r:id="rId47"/>
    <p:sldId id="291" r:id="rId4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12235E93-355B-4ED2-8729-DAE99503045C}">
          <p14:sldIdLst>
            <p14:sldId id="256"/>
          </p14:sldIdLst>
        </p14:section>
        <p14:section name="GİRİŞ" id="{FF4EDADD-28B3-481D-9FE7-EE2FE1C5BF46}">
          <p14:sldIdLst>
            <p14:sldId id="257"/>
            <p14:sldId id="258"/>
            <p14:sldId id="259"/>
            <p14:sldId id="260"/>
            <p14:sldId id="261"/>
          </p14:sldIdLst>
        </p14:section>
        <p14:section name="İlkeler" id="{EAC72DA3-D3BD-4C17-8365-779B161B2418}">
          <p14:sldIdLst>
            <p14:sldId id="262"/>
            <p14:sldId id="263"/>
            <p14:sldId id="305"/>
            <p14:sldId id="264"/>
            <p14:sldId id="306"/>
            <p14:sldId id="265"/>
            <p14:sldId id="307"/>
            <p14:sldId id="303"/>
            <p14:sldId id="267"/>
          </p14:sldIdLst>
        </p14:section>
        <p14:section name="Model" id="{8F964A54-E9C1-491F-873E-EFF1D19B6F13}">
          <p14:sldIdLst>
            <p14:sldId id="270"/>
            <p14:sldId id="312"/>
            <p14:sldId id="278"/>
            <p14:sldId id="293"/>
            <p14:sldId id="281"/>
            <p14:sldId id="304"/>
            <p14:sldId id="298"/>
            <p14:sldId id="308"/>
            <p14:sldId id="299"/>
            <p14:sldId id="309"/>
            <p14:sldId id="297"/>
            <p14:sldId id="271"/>
            <p14:sldId id="284"/>
            <p14:sldId id="285"/>
            <p14:sldId id="286"/>
            <p14:sldId id="287"/>
            <p14:sldId id="274"/>
            <p14:sldId id="310"/>
            <p14:sldId id="276"/>
            <p14:sldId id="280"/>
            <p14:sldId id="296"/>
            <p14:sldId id="275"/>
            <p14:sldId id="277"/>
            <p14:sldId id="279"/>
            <p14:sldId id="282"/>
            <p14:sldId id="288"/>
            <p14:sldId id="301"/>
            <p14:sldId id="283"/>
            <p14:sldId id="289"/>
            <p14:sldId id="302"/>
            <p14:sldId id="290"/>
            <p14:sldId id="29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9A046A-6DE3-4EF7-9D5A-3C7567023439}" v="613" dt="2025-09-26T07:14:33.7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264" autoAdjust="0"/>
    <p:restoredTop sz="94660"/>
  </p:normalViewPr>
  <p:slideViewPr>
    <p:cSldViewPr snapToGrid="0">
      <p:cViewPr varScale="1">
        <p:scale>
          <a:sx n="109" d="100"/>
          <a:sy n="109" d="100"/>
        </p:scale>
        <p:origin x="31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a ata" userId="dc249bb465ffa8a9" providerId="LiveId" clId="{871BB41E-0FB3-4810-88D6-01E116279A34}"/>
    <pc:docChg chg="undo custSel addSld delSld modSld sldOrd addSection modSection">
      <pc:chgData name="asa ata" userId="dc249bb465ffa8a9" providerId="LiveId" clId="{871BB41E-0FB3-4810-88D6-01E116279A34}" dt="2025-09-26T07:23:52.620" v="4347" actId="20577"/>
      <pc:docMkLst>
        <pc:docMk/>
      </pc:docMkLst>
      <pc:sldChg chg="modSp new mod">
        <pc:chgData name="asa ata" userId="dc249bb465ffa8a9" providerId="LiveId" clId="{871BB41E-0FB3-4810-88D6-01E116279A34}" dt="2025-09-26T07:23:52.620" v="4347" actId="20577"/>
        <pc:sldMkLst>
          <pc:docMk/>
          <pc:sldMk cId="2456480356" sldId="256"/>
        </pc:sldMkLst>
        <pc:spChg chg="mod">
          <ac:chgData name="asa ata" userId="dc249bb465ffa8a9" providerId="LiveId" clId="{871BB41E-0FB3-4810-88D6-01E116279A34}" dt="2025-09-25T08:07:03.039" v="72" actId="2711"/>
          <ac:spMkLst>
            <pc:docMk/>
            <pc:sldMk cId="2456480356" sldId="256"/>
            <ac:spMk id="2" creationId="{528D1ED2-7277-2153-1A60-ECC51D0C4BB9}"/>
          </ac:spMkLst>
        </pc:spChg>
        <pc:spChg chg="mod">
          <ac:chgData name="asa ata" userId="dc249bb465ffa8a9" providerId="LiveId" clId="{871BB41E-0FB3-4810-88D6-01E116279A34}" dt="2025-09-26T07:23:52.620" v="4347" actId="20577"/>
          <ac:spMkLst>
            <pc:docMk/>
            <pc:sldMk cId="2456480356" sldId="256"/>
            <ac:spMk id="3" creationId="{80929400-A7AF-3A31-BC2F-1C6F8AAD1996}"/>
          </ac:spMkLst>
        </pc:spChg>
      </pc:sldChg>
      <pc:sldChg chg="modSp new mod">
        <pc:chgData name="asa ata" userId="dc249bb465ffa8a9" providerId="LiveId" clId="{871BB41E-0FB3-4810-88D6-01E116279A34}" dt="2025-09-26T07:04:55.164" v="4110" actId="20577"/>
        <pc:sldMkLst>
          <pc:docMk/>
          <pc:sldMk cId="1280007192" sldId="257"/>
        </pc:sldMkLst>
        <pc:spChg chg="mod">
          <ac:chgData name="asa ata" userId="dc249bb465ffa8a9" providerId="LiveId" clId="{871BB41E-0FB3-4810-88D6-01E116279A34}" dt="2025-09-25T08:10:48.227" v="154" actId="207"/>
          <ac:spMkLst>
            <pc:docMk/>
            <pc:sldMk cId="1280007192" sldId="257"/>
            <ac:spMk id="2" creationId="{EACB3B1F-FCB8-19BC-22BF-4F166A957369}"/>
          </ac:spMkLst>
        </pc:spChg>
        <pc:spChg chg="mod">
          <ac:chgData name="asa ata" userId="dc249bb465ffa8a9" providerId="LiveId" clId="{871BB41E-0FB3-4810-88D6-01E116279A34}" dt="2025-09-26T07:04:55.164" v="4110" actId="20577"/>
          <ac:spMkLst>
            <pc:docMk/>
            <pc:sldMk cId="1280007192" sldId="257"/>
            <ac:spMk id="3" creationId="{230C5D1B-C436-FC85-0599-70DA1E5DC680}"/>
          </ac:spMkLst>
        </pc:spChg>
      </pc:sldChg>
      <pc:sldChg chg="modSp new mod">
        <pc:chgData name="asa ata" userId="dc249bb465ffa8a9" providerId="LiveId" clId="{871BB41E-0FB3-4810-88D6-01E116279A34}" dt="2025-09-26T07:06:38.060" v="4205" actId="20577"/>
        <pc:sldMkLst>
          <pc:docMk/>
          <pc:sldMk cId="3178946496" sldId="258"/>
        </pc:sldMkLst>
        <pc:spChg chg="mod">
          <ac:chgData name="asa ata" userId="dc249bb465ffa8a9" providerId="LiveId" clId="{871BB41E-0FB3-4810-88D6-01E116279A34}" dt="2025-09-25T08:27:49.474" v="505" actId="20577"/>
          <ac:spMkLst>
            <pc:docMk/>
            <pc:sldMk cId="3178946496" sldId="258"/>
            <ac:spMk id="2" creationId="{4684CE44-FC8A-F114-1766-FB0A9448F27A}"/>
          </ac:spMkLst>
        </pc:spChg>
        <pc:spChg chg="mod">
          <ac:chgData name="asa ata" userId="dc249bb465ffa8a9" providerId="LiveId" clId="{871BB41E-0FB3-4810-88D6-01E116279A34}" dt="2025-09-26T07:06:38.060" v="4205" actId="20577"/>
          <ac:spMkLst>
            <pc:docMk/>
            <pc:sldMk cId="3178946496" sldId="258"/>
            <ac:spMk id="3" creationId="{083BBBC0-4A5C-04DC-FA6C-E452794C8B63}"/>
          </ac:spMkLst>
        </pc:spChg>
      </pc:sldChg>
      <pc:sldChg chg="modSp new mod">
        <pc:chgData name="asa ata" userId="dc249bb465ffa8a9" providerId="LiveId" clId="{871BB41E-0FB3-4810-88D6-01E116279A34}" dt="2025-09-26T07:07:45.308" v="4244" actId="313"/>
        <pc:sldMkLst>
          <pc:docMk/>
          <pc:sldMk cId="1838681837" sldId="259"/>
        </pc:sldMkLst>
        <pc:spChg chg="mod">
          <ac:chgData name="asa ata" userId="dc249bb465ffa8a9" providerId="LiveId" clId="{871BB41E-0FB3-4810-88D6-01E116279A34}" dt="2025-09-26T05:40:14.507" v="3115" actId="404"/>
          <ac:spMkLst>
            <pc:docMk/>
            <pc:sldMk cId="1838681837" sldId="259"/>
            <ac:spMk id="2" creationId="{42070586-86E7-411D-4A83-0716857CF676}"/>
          </ac:spMkLst>
        </pc:spChg>
        <pc:spChg chg="mod">
          <ac:chgData name="asa ata" userId="dc249bb465ffa8a9" providerId="LiveId" clId="{871BB41E-0FB3-4810-88D6-01E116279A34}" dt="2025-09-26T07:07:45.308" v="4244" actId="313"/>
          <ac:spMkLst>
            <pc:docMk/>
            <pc:sldMk cId="1838681837" sldId="259"/>
            <ac:spMk id="3" creationId="{A457514D-B34A-6D56-0EC6-E881F4288FEC}"/>
          </ac:spMkLst>
        </pc:spChg>
      </pc:sldChg>
      <pc:sldChg chg="modSp new mod">
        <pc:chgData name="asa ata" userId="dc249bb465ffa8a9" providerId="LiveId" clId="{871BB41E-0FB3-4810-88D6-01E116279A34}" dt="2025-09-26T07:09:30.910" v="4274" actId="207"/>
        <pc:sldMkLst>
          <pc:docMk/>
          <pc:sldMk cId="3658450289" sldId="260"/>
        </pc:sldMkLst>
        <pc:spChg chg="mod">
          <ac:chgData name="asa ata" userId="dc249bb465ffa8a9" providerId="LiveId" clId="{871BB41E-0FB3-4810-88D6-01E116279A34}" dt="2025-09-26T07:08:28.011" v="4272" actId="20577"/>
          <ac:spMkLst>
            <pc:docMk/>
            <pc:sldMk cId="3658450289" sldId="260"/>
            <ac:spMk id="2" creationId="{DBB55C81-0FCA-1E98-38B7-CE63D7CCF73A}"/>
          </ac:spMkLst>
        </pc:spChg>
        <pc:spChg chg="mod">
          <ac:chgData name="asa ata" userId="dc249bb465ffa8a9" providerId="LiveId" clId="{871BB41E-0FB3-4810-88D6-01E116279A34}" dt="2025-09-26T07:09:30.910" v="4274" actId="207"/>
          <ac:spMkLst>
            <pc:docMk/>
            <pc:sldMk cId="3658450289" sldId="260"/>
            <ac:spMk id="3" creationId="{C9652794-3A46-0628-DEBB-4FC16F99A484}"/>
          </ac:spMkLst>
        </pc:spChg>
      </pc:sldChg>
      <pc:sldChg chg="modSp new mod">
        <pc:chgData name="asa ata" userId="dc249bb465ffa8a9" providerId="LiveId" clId="{871BB41E-0FB3-4810-88D6-01E116279A34}" dt="2025-09-26T07:10:42.260" v="4284" actId="207"/>
        <pc:sldMkLst>
          <pc:docMk/>
          <pc:sldMk cId="4034832409" sldId="261"/>
        </pc:sldMkLst>
        <pc:spChg chg="mod">
          <ac:chgData name="asa ata" userId="dc249bb465ffa8a9" providerId="LiveId" clId="{871BB41E-0FB3-4810-88D6-01E116279A34}" dt="2025-09-25T10:42:09.608" v="788"/>
          <ac:spMkLst>
            <pc:docMk/>
            <pc:sldMk cId="4034832409" sldId="261"/>
            <ac:spMk id="2" creationId="{BEFC87B6-178B-9BD5-177B-DEF4E1AAA4C5}"/>
          </ac:spMkLst>
        </pc:spChg>
        <pc:spChg chg="mod">
          <ac:chgData name="asa ata" userId="dc249bb465ffa8a9" providerId="LiveId" clId="{871BB41E-0FB3-4810-88D6-01E116279A34}" dt="2025-09-26T07:10:42.260" v="4284" actId="207"/>
          <ac:spMkLst>
            <pc:docMk/>
            <pc:sldMk cId="4034832409" sldId="261"/>
            <ac:spMk id="3" creationId="{8D215735-F2D4-8FB8-AF9F-1E14EDBC4DDF}"/>
          </ac:spMkLst>
        </pc:spChg>
      </pc:sldChg>
      <pc:sldChg chg="modSp new mod">
        <pc:chgData name="asa ata" userId="dc249bb465ffa8a9" providerId="LiveId" clId="{871BB41E-0FB3-4810-88D6-01E116279A34}" dt="2025-09-26T07:11:49.718" v="4286" actId="207"/>
        <pc:sldMkLst>
          <pc:docMk/>
          <pc:sldMk cId="306335160" sldId="262"/>
        </pc:sldMkLst>
        <pc:spChg chg="mod">
          <ac:chgData name="asa ata" userId="dc249bb465ffa8a9" providerId="LiveId" clId="{871BB41E-0FB3-4810-88D6-01E116279A34}" dt="2025-09-25T11:34:32.707" v="856" actId="122"/>
          <ac:spMkLst>
            <pc:docMk/>
            <pc:sldMk cId="306335160" sldId="262"/>
            <ac:spMk id="2" creationId="{0BF7F747-BFAE-3AEC-E18C-8057C8604B39}"/>
          </ac:spMkLst>
        </pc:spChg>
        <pc:spChg chg="mod">
          <ac:chgData name="asa ata" userId="dc249bb465ffa8a9" providerId="LiveId" clId="{871BB41E-0FB3-4810-88D6-01E116279A34}" dt="2025-09-26T07:11:49.718" v="4286" actId="207"/>
          <ac:spMkLst>
            <pc:docMk/>
            <pc:sldMk cId="306335160" sldId="262"/>
            <ac:spMk id="3" creationId="{79B7A90F-D30B-0DB8-80B1-F5C2757B0BF5}"/>
          </ac:spMkLst>
        </pc:spChg>
      </pc:sldChg>
      <pc:sldChg chg="modSp new mod">
        <pc:chgData name="asa ata" userId="dc249bb465ffa8a9" providerId="LiveId" clId="{871BB41E-0FB3-4810-88D6-01E116279A34}" dt="2025-09-26T07:15:41.644" v="4300" actId="27636"/>
        <pc:sldMkLst>
          <pc:docMk/>
          <pc:sldMk cId="2728662834" sldId="263"/>
        </pc:sldMkLst>
        <pc:spChg chg="mod">
          <ac:chgData name="asa ata" userId="dc249bb465ffa8a9" providerId="LiveId" clId="{871BB41E-0FB3-4810-88D6-01E116279A34}" dt="2025-09-25T11:36:42.199" v="880"/>
          <ac:spMkLst>
            <pc:docMk/>
            <pc:sldMk cId="2728662834" sldId="263"/>
            <ac:spMk id="2" creationId="{67A4E619-01A7-6A1F-036C-A6E21D5225E7}"/>
          </ac:spMkLst>
        </pc:spChg>
        <pc:spChg chg="mod">
          <ac:chgData name="asa ata" userId="dc249bb465ffa8a9" providerId="LiveId" clId="{871BB41E-0FB3-4810-88D6-01E116279A34}" dt="2025-09-26T07:15:41.644" v="4300" actId="27636"/>
          <ac:spMkLst>
            <pc:docMk/>
            <pc:sldMk cId="2728662834" sldId="263"/>
            <ac:spMk id="3" creationId="{31FDAACC-CD77-618A-B446-C1C774D5B2CB}"/>
          </ac:spMkLst>
        </pc:spChg>
      </pc:sldChg>
      <pc:sldChg chg="modSp new mod">
        <pc:chgData name="asa ata" userId="dc249bb465ffa8a9" providerId="LiveId" clId="{871BB41E-0FB3-4810-88D6-01E116279A34}" dt="2025-09-26T07:14:39.937" v="4297" actId="27636"/>
        <pc:sldMkLst>
          <pc:docMk/>
          <pc:sldMk cId="2149121129" sldId="264"/>
        </pc:sldMkLst>
        <pc:spChg chg="mod">
          <ac:chgData name="asa ata" userId="dc249bb465ffa8a9" providerId="LiveId" clId="{871BB41E-0FB3-4810-88D6-01E116279A34}" dt="2025-09-25T11:38:20.381" v="894"/>
          <ac:spMkLst>
            <pc:docMk/>
            <pc:sldMk cId="2149121129" sldId="264"/>
            <ac:spMk id="2" creationId="{5C166D7F-10B8-40C7-9E35-3AED2D73379A}"/>
          </ac:spMkLst>
        </pc:spChg>
        <pc:spChg chg="mod">
          <ac:chgData name="asa ata" userId="dc249bb465ffa8a9" providerId="LiveId" clId="{871BB41E-0FB3-4810-88D6-01E116279A34}" dt="2025-09-26T07:14:39.937" v="4297" actId="27636"/>
          <ac:spMkLst>
            <pc:docMk/>
            <pc:sldMk cId="2149121129" sldId="264"/>
            <ac:spMk id="3" creationId="{79CA029B-F4C9-3F66-FC84-BBF075370D01}"/>
          </ac:spMkLst>
        </pc:spChg>
      </pc:sldChg>
      <pc:sldChg chg="modSp new mod">
        <pc:chgData name="asa ata" userId="dc249bb465ffa8a9" providerId="LiveId" clId="{871BB41E-0FB3-4810-88D6-01E116279A34}" dt="2025-09-26T07:15:03.820" v="4298" actId="207"/>
        <pc:sldMkLst>
          <pc:docMk/>
          <pc:sldMk cId="3557514942" sldId="265"/>
        </pc:sldMkLst>
        <pc:spChg chg="mod">
          <ac:chgData name="asa ata" userId="dc249bb465ffa8a9" providerId="LiveId" clId="{871BB41E-0FB3-4810-88D6-01E116279A34}" dt="2025-09-25T11:38:24.145" v="895"/>
          <ac:spMkLst>
            <pc:docMk/>
            <pc:sldMk cId="3557514942" sldId="265"/>
            <ac:spMk id="2" creationId="{CAED7DAB-3CE1-28C8-0C46-4CEB5760D52B}"/>
          </ac:spMkLst>
        </pc:spChg>
        <pc:spChg chg="mod">
          <ac:chgData name="asa ata" userId="dc249bb465ffa8a9" providerId="LiveId" clId="{871BB41E-0FB3-4810-88D6-01E116279A34}" dt="2025-09-26T07:15:03.820" v="4298" actId="207"/>
          <ac:spMkLst>
            <pc:docMk/>
            <pc:sldMk cId="3557514942" sldId="265"/>
            <ac:spMk id="3" creationId="{CC407062-31EC-6170-D172-99FC00FD99C2}"/>
          </ac:spMkLst>
        </pc:spChg>
      </pc:sldChg>
      <pc:sldChg chg="modSp new del mod">
        <pc:chgData name="asa ata" userId="dc249bb465ffa8a9" providerId="LiveId" clId="{871BB41E-0FB3-4810-88D6-01E116279A34}" dt="2025-09-26T05:51:14.695" v="3209" actId="47"/>
        <pc:sldMkLst>
          <pc:docMk/>
          <pc:sldMk cId="3864961886" sldId="266"/>
        </pc:sldMkLst>
        <pc:spChg chg="mod">
          <ac:chgData name="asa ata" userId="dc249bb465ffa8a9" providerId="LiveId" clId="{871BB41E-0FB3-4810-88D6-01E116279A34}" dt="2025-09-25T11:39:07.961" v="897"/>
          <ac:spMkLst>
            <pc:docMk/>
            <pc:sldMk cId="3864961886" sldId="266"/>
            <ac:spMk id="3" creationId="{4DFF3831-DAC4-96D1-0626-63C86FC253C3}"/>
          </ac:spMkLst>
        </pc:spChg>
      </pc:sldChg>
      <pc:sldChg chg="modSp new mod">
        <pc:chgData name="asa ata" userId="dc249bb465ffa8a9" providerId="LiveId" clId="{871BB41E-0FB3-4810-88D6-01E116279A34}" dt="2025-09-26T07:16:37.749" v="4303" actId="27636"/>
        <pc:sldMkLst>
          <pc:docMk/>
          <pc:sldMk cId="2350190995" sldId="267"/>
        </pc:sldMkLst>
        <pc:spChg chg="mod">
          <ac:chgData name="asa ata" userId="dc249bb465ffa8a9" providerId="LiveId" clId="{871BB41E-0FB3-4810-88D6-01E116279A34}" dt="2025-09-26T05:52:36.314" v="3255" actId="404"/>
          <ac:spMkLst>
            <pc:docMk/>
            <pc:sldMk cId="2350190995" sldId="267"/>
            <ac:spMk id="2" creationId="{C56B96FD-8ADC-FE48-B23E-361ED1C8D4CE}"/>
          </ac:spMkLst>
        </pc:spChg>
        <pc:spChg chg="mod">
          <ac:chgData name="asa ata" userId="dc249bb465ffa8a9" providerId="LiveId" clId="{871BB41E-0FB3-4810-88D6-01E116279A34}" dt="2025-09-26T07:16:37.749" v="4303" actId="27636"/>
          <ac:spMkLst>
            <pc:docMk/>
            <pc:sldMk cId="2350190995" sldId="267"/>
            <ac:spMk id="3" creationId="{95224736-AE79-0DD2-6AF3-97D63FFC203F}"/>
          </ac:spMkLst>
        </pc:spChg>
      </pc:sldChg>
      <pc:sldChg chg="modSp new del mod">
        <pc:chgData name="asa ata" userId="dc249bb465ffa8a9" providerId="LiveId" clId="{871BB41E-0FB3-4810-88D6-01E116279A34}" dt="2025-09-26T05:54:22.567" v="3269" actId="47"/>
        <pc:sldMkLst>
          <pc:docMk/>
          <pc:sldMk cId="914038010" sldId="268"/>
        </pc:sldMkLst>
        <pc:spChg chg="mod">
          <ac:chgData name="asa ata" userId="dc249bb465ffa8a9" providerId="LiveId" clId="{871BB41E-0FB3-4810-88D6-01E116279A34}" dt="2025-09-26T05:22:39.552" v="2998" actId="20577"/>
          <ac:spMkLst>
            <pc:docMk/>
            <pc:sldMk cId="914038010" sldId="268"/>
            <ac:spMk id="2" creationId="{D7FE9537-F51C-C8E5-4B2E-C2B1FBF3F5D6}"/>
          </ac:spMkLst>
        </pc:spChg>
        <pc:spChg chg="mod">
          <ac:chgData name="asa ata" userId="dc249bb465ffa8a9" providerId="LiveId" clId="{871BB41E-0FB3-4810-88D6-01E116279A34}" dt="2025-09-26T05:54:00.180" v="3268" actId="20577"/>
          <ac:spMkLst>
            <pc:docMk/>
            <pc:sldMk cId="914038010" sldId="268"/>
            <ac:spMk id="3" creationId="{D5961431-FBB2-75CB-4B69-7530BE7F9067}"/>
          </ac:spMkLst>
        </pc:spChg>
      </pc:sldChg>
      <pc:sldChg chg="modSp new del mod">
        <pc:chgData name="asa ata" userId="dc249bb465ffa8a9" providerId="LiveId" clId="{871BB41E-0FB3-4810-88D6-01E116279A34}" dt="2025-09-26T05:59:37.085" v="3370" actId="47"/>
        <pc:sldMkLst>
          <pc:docMk/>
          <pc:sldMk cId="3831184031" sldId="269"/>
        </pc:sldMkLst>
        <pc:spChg chg="mod">
          <ac:chgData name="asa ata" userId="dc249bb465ffa8a9" providerId="LiveId" clId="{871BB41E-0FB3-4810-88D6-01E116279A34}" dt="2025-09-25T13:56:57.767" v="926"/>
          <ac:spMkLst>
            <pc:docMk/>
            <pc:sldMk cId="3831184031" sldId="269"/>
            <ac:spMk id="2" creationId="{476F3DBF-68B6-35EA-10DF-762AD63AC61F}"/>
          </ac:spMkLst>
        </pc:spChg>
        <pc:spChg chg="mod">
          <ac:chgData name="asa ata" userId="dc249bb465ffa8a9" providerId="LiveId" clId="{871BB41E-0FB3-4810-88D6-01E116279A34}" dt="2025-09-26T05:35:52.430" v="3091" actId="21"/>
          <ac:spMkLst>
            <pc:docMk/>
            <pc:sldMk cId="3831184031" sldId="269"/>
            <ac:spMk id="3" creationId="{ED5FF01F-CEFA-3063-A13C-5DA5DF625CEE}"/>
          </ac:spMkLst>
        </pc:spChg>
      </pc:sldChg>
      <pc:sldChg chg="modSp new mod">
        <pc:chgData name="asa ata" userId="dc249bb465ffa8a9" providerId="LiveId" clId="{871BB41E-0FB3-4810-88D6-01E116279A34}" dt="2025-09-26T06:21:09.326" v="3593" actId="20577"/>
        <pc:sldMkLst>
          <pc:docMk/>
          <pc:sldMk cId="2256801956" sldId="270"/>
        </pc:sldMkLst>
        <pc:spChg chg="mod">
          <ac:chgData name="asa ata" userId="dc249bb465ffa8a9" providerId="LiveId" clId="{871BB41E-0FB3-4810-88D6-01E116279A34}" dt="2025-09-26T06:21:09.326" v="3593" actId="20577"/>
          <ac:spMkLst>
            <pc:docMk/>
            <pc:sldMk cId="2256801956" sldId="270"/>
            <ac:spMk id="2" creationId="{F944F05F-C8E8-48D4-6D54-DDE2ADA1E451}"/>
          </ac:spMkLst>
        </pc:spChg>
        <pc:spChg chg="mod">
          <ac:chgData name="asa ata" userId="dc249bb465ffa8a9" providerId="LiveId" clId="{871BB41E-0FB3-4810-88D6-01E116279A34}" dt="2025-09-26T06:20:35.954" v="3563" actId="14100"/>
          <ac:spMkLst>
            <pc:docMk/>
            <pc:sldMk cId="2256801956" sldId="270"/>
            <ac:spMk id="3" creationId="{5BDAC849-C762-7696-B968-B706615F88B7}"/>
          </ac:spMkLst>
        </pc:spChg>
      </pc:sldChg>
      <pc:sldChg chg="modSp new mod">
        <pc:chgData name="asa ata" userId="dc249bb465ffa8a9" providerId="LiveId" clId="{871BB41E-0FB3-4810-88D6-01E116279A34}" dt="2025-09-26T06:31:42.589" v="3705" actId="5793"/>
        <pc:sldMkLst>
          <pc:docMk/>
          <pc:sldMk cId="2412918702" sldId="271"/>
        </pc:sldMkLst>
        <pc:spChg chg="mod">
          <ac:chgData name="asa ata" userId="dc249bb465ffa8a9" providerId="LiveId" clId="{871BB41E-0FB3-4810-88D6-01E116279A34}" dt="2025-09-25T13:57:58.533" v="936"/>
          <ac:spMkLst>
            <pc:docMk/>
            <pc:sldMk cId="2412918702" sldId="271"/>
            <ac:spMk id="2" creationId="{8EC760C8-D416-553C-B3CB-1B9C54EE2D03}"/>
          </ac:spMkLst>
        </pc:spChg>
        <pc:spChg chg="mod">
          <ac:chgData name="asa ata" userId="dc249bb465ffa8a9" providerId="LiveId" clId="{871BB41E-0FB3-4810-88D6-01E116279A34}" dt="2025-09-26T06:31:42.589" v="3705" actId="5793"/>
          <ac:spMkLst>
            <pc:docMk/>
            <pc:sldMk cId="2412918702" sldId="271"/>
            <ac:spMk id="3" creationId="{CB6DF168-B3CC-FDA2-1956-60B2BFE9D082}"/>
          </ac:spMkLst>
        </pc:spChg>
      </pc:sldChg>
      <pc:sldChg chg="modSp new del mod">
        <pc:chgData name="asa ata" userId="dc249bb465ffa8a9" providerId="LiveId" clId="{871BB41E-0FB3-4810-88D6-01E116279A34}" dt="2025-09-26T05:38:14.396" v="3111" actId="47"/>
        <pc:sldMkLst>
          <pc:docMk/>
          <pc:sldMk cId="2763532033" sldId="272"/>
        </pc:sldMkLst>
        <pc:spChg chg="mod">
          <ac:chgData name="asa ata" userId="dc249bb465ffa8a9" providerId="LiveId" clId="{871BB41E-0FB3-4810-88D6-01E116279A34}" dt="2025-09-25T13:58:29.505" v="942" actId="27636"/>
          <ac:spMkLst>
            <pc:docMk/>
            <pc:sldMk cId="2763532033" sldId="272"/>
            <ac:spMk id="2" creationId="{DE557EC3-C792-9538-6718-4E7A097FF35B}"/>
          </ac:spMkLst>
        </pc:spChg>
        <pc:spChg chg="mod">
          <ac:chgData name="asa ata" userId="dc249bb465ffa8a9" providerId="LiveId" clId="{871BB41E-0FB3-4810-88D6-01E116279A34}" dt="2025-09-26T05:25:35.882" v="3018" actId="20577"/>
          <ac:spMkLst>
            <pc:docMk/>
            <pc:sldMk cId="2763532033" sldId="272"/>
            <ac:spMk id="3" creationId="{8C7D1CF7-BB8B-454E-635C-B1DBC76D4677}"/>
          </ac:spMkLst>
        </pc:spChg>
      </pc:sldChg>
      <pc:sldChg chg="modSp new del mod">
        <pc:chgData name="asa ata" userId="dc249bb465ffa8a9" providerId="LiveId" clId="{871BB41E-0FB3-4810-88D6-01E116279A34}" dt="2025-09-26T06:08:14.384" v="3541" actId="47"/>
        <pc:sldMkLst>
          <pc:docMk/>
          <pc:sldMk cId="795737934" sldId="273"/>
        </pc:sldMkLst>
        <pc:spChg chg="mod">
          <ac:chgData name="asa ata" userId="dc249bb465ffa8a9" providerId="LiveId" clId="{871BB41E-0FB3-4810-88D6-01E116279A34}" dt="2025-09-25T13:58:57.420" v="947"/>
          <ac:spMkLst>
            <pc:docMk/>
            <pc:sldMk cId="795737934" sldId="273"/>
            <ac:spMk id="2" creationId="{78BC25E3-6C55-8C47-A0A5-E04A51B20D52}"/>
          </ac:spMkLst>
        </pc:spChg>
        <pc:spChg chg="mod">
          <ac:chgData name="asa ata" userId="dc249bb465ffa8a9" providerId="LiveId" clId="{871BB41E-0FB3-4810-88D6-01E116279A34}" dt="2025-09-25T13:58:59.308" v="948" actId="5793"/>
          <ac:spMkLst>
            <pc:docMk/>
            <pc:sldMk cId="795737934" sldId="273"/>
            <ac:spMk id="3" creationId="{C081574C-6990-5734-60E5-C59984DB1FF0}"/>
          </ac:spMkLst>
        </pc:spChg>
      </pc:sldChg>
      <pc:sldChg chg="modSp new mod">
        <pc:chgData name="asa ata" userId="dc249bb465ffa8a9" providerId="LiveId" clId="{871BB41E-0FB3-4810-88D6-01E116279A34}" dt="2025-09-26T06:36:02.387" v="3759" actId="207"/>
        <pc:sldMkLst>
          <pc:docMk/>
          <pc:sldMk cId="3937809563" sldId="274"/>
        </pc:sldMkLst>
        <pc:spChg chg="mod">
          <ac:chgData name="asa ata" userId="dc249bb465ffa8a9" providerId="LiveId" clId="{871BB41E-0FB3-4810-88D6-01E116279A34}" dt="2025-09-25T13:59:37.756" v="955" actId="27636"/>
          <ac:spMkLst>
            <pc:docMk/>
            <pc:sldMk cId="3937809563" sldId="274"/>
            <ac:spMk id="2" creationId="{522A01D6-124E-0021-9632-004F2A0018BD}"/>
          </ac:spMkLst>
        </pc:spChg>
        <pc:spChg chg="mod">
          <ac:chgData name="asa ata" userId="dc249bb465ffa8a9" providerId="LiveId" clId="{871BB41E-0FB3-4810-88D6-01E116279A34}" dt="2025-09-26T06:36:02.387" v="3759" actId="207"/>
          <ac:spMkLst>
            <pc:docMk/>
            <pc:sldMk cId="3937809563" sldId="274"/>
            <ac:spMk id="3" creationId="{D3A29F07-5F2D-4C5E-C12C-478195B66EDC}"/>
          </ac:spMkLst>
        </pc:spChg>
      </pc:sldChg>
      <pc:sldChg chg="modSp new mod ord">
        <pc:chgData name="asa ata" userId="dc249bb465ffa8a9" providerId="LiveId" clId="{871BB41E-0FB3-4810-88D6-01E116279A34}" dt="2025-09-26T06:38:43.734" v="3795" actId="207"/>
        <pc:sldMkLst>
          <pc:docMk/>
          <pc:sldMk cId="3884931500" sldId="275"/>
        </pc:sldMkLst>
        <pc:spChg chg="mod">
          <ac:chgData name="asa ata" userId="dc249bb465ffa8a9" providerId="LiveId" clId="{871BB41E-0FB3-4810-88D6-01E116279A34}" dt="2025-09-26T05:28:20.447" v="3047" actId="404"/>
          <ac:spMkLst>
            <pc:docMk/>
            <pc:sldMk cId="3884931500" sldId="275"/>
            <ac:spMk id="2" creationId="{7B1851BC-98D4-A77B-5235-74E0EECD5A47}"/>
          </ac:spMkLst>
        </pc:spChg>
        <pc:spChg chg="mod">
          <ac:chgData name="asa ata" userId="dc249bb465ffa8a9" providerId="LiveId" clId="{871BB41E-0FB3-4810-88D6-01E116279A34}" dt="2025-09-26T06:38:43.734" v="3795" actId="207"/>
          <ac:spMkLst>
            <pc:docMk/>
            <pc:sldMk cId="3884931500" sldId="275"/>
            <ac:spMk id="3" creationId="{4FFDA082-EDDF-F210-058B-FFBA48327437}"/>
          </ac:spMkLst>
        </pc:spChg>
      </pc:sldChg>
      <pc:sldChg chg="modSp new mod">
        <pc:chgData name="asa ata" userId="dc249bb465ffa8a9" providerId="LiveId" clId="{871BB41E-0FB3-4810-88D6-01E116279A34}" dt="2025-09-26T07:19:57.170" v="4308" actId="114"/>
        <pc:sldMkLst>
          <pc:docMk/>
          <pc:sldMk cId="3937137416" sldId="276"/>
        </pc:sldMkLst>
        <pc:spChg chg="mod">
          <ac:chgData name="asa ata" userId="dc249bb465ffa8a9" providerId="LiveId" clId="{871BB41E-0FB3-4810-88D6-01E116279A34}" dt="2025-09-25T14:04:20.335" v="985"/>
          <ac:spMkLst>
            <pc:docMk/>
            <pc:sldMk cId="3937137416" sldId="276"/>
            <ac:spMk id="2" creationId="{2852685F-DA8A-6843-BBF4-58FAFB6EF78D}"/>
          </ac:spMkLst>
        </pc:spChg>
        <pc:spChg chg="mod">
          <ac:chgData name="asa ata" userId="dc249bb465ffa8a9" providerId="LiveId" clId="{871BB41E-0FB3-4810-88D6-01E116279A34}" dt="2025-09-26T07:19:57.170" v="4308" actId="114"/>
          <ac:spMkLst>
            <pc:docMk/>
            <pc:sldMk cId="3937137416" sldId="276"/>
            <ac:spMk id="3" creationId="{698F6B27-4FDA-8F54-FE8D-67AE0C7A668D}"/>
          </ac:spMkLst>
        </pc:spChg>
      </pc:sldChg>
      <pc:sldChg chg="modSp new mod">
        <pc:chgData name="asa ata" userId="dc249bb465ffa8a9" providerId="LiveId" clId="{871BB41E-0FB3-4810-88D6-01E116279A34}" dt="2025-09-26T07:20:46.307" v="4309" actId="207"/>
        <pc:sldMkLst>
          <pc:docMk/>
          <pc:sldMk cId="2123511290" sldId="277"/>
        </pc:sldMkLst>
        <pc:spChg chg="mod">
          <ac:chgData name="asa ata" userId="dc249bb465ffa8a9" providerId="LiveId" clId="{871BB41E-0FB3-4810-88D6-01E116279A34}" dt="2025-09-25T14:08:00.392" v="1002"/>
          <ac:spMkLst>
            <pc:docMk/>
            <pc:sldMk cId="2123511290" sldId="277"/>
            <ac:spMk id="2" creationId="{F77B32F1-0C3B-A220-93D6-9D852B4EA0ED}"/>
          </ac:spMkLst>
        </pc:spChg>
        <pc:spChg chg="mod">
          <ac:chgData name="asa ata" userId="dc249bb465ffa8a9" providerId="LiveId" clId="{871BB41E-0FB3-4810-88D6-01E116279A34}" dt="2025-09-26T07:20:46.307" v="4309" actId="207"/>
          <ac:spMkLst>
            <pc:docMk/>
            <pc:sldMk cId="2123511290" sldId="277"/>
            <ac:spMk id="3" creationId="{738B0A84-17F0-4442-92AC-43D3C305174E}"/>
          </ac:spMkLst>
        </pc:spChg>
      </pc:sldChg>
      <pc:sldChg chg="modSp new mod ord">
        <pc:chgData name="asa ata" userId="dc249bb465ffa8a9" providerId="LiveId" clId="{871BB41E-0FB3-4810-88D6-01E116279A34}" dt="2025-09-26T06:21:41.834" v="3596" actId="12"/>
        <pc:sldMkLst>
          <pc:docMk/>
          <pc:sldMk cId="3099908998" sldId="278"/>
        </pc:sldMkLst>
        <pc:spChg chg="mod">
          <ac:chgData name="asa ata" userId="dc249bb465ffa8a9" providerId="LiveId" clId="{871BB41E-0FB3-4810-88D6-01E116279A34}" dt="2025-09-26T04:02:04.798" v="1750" actId="20577"/>
          <ac:spMkLst>
            <pc:docMk/>
            <pc:sldMk cId="3099908998" sldId="278"/>
            <ac:spMk id="2" creationId="{CB63EBD1-0FD6-56EC-56CC-0005CF48381A}"/>
          </ac:spMkLst>
        </pc:spChg>
        <pc:spChg chg="mod">
          <ac:chgData name="asa ata" userId="dc249bb465ffa8a9" providerId="LiveId" clId="{871BB41E-0FB3-4810-88D6-01E116279A34}" dt="2025-09-26T06:21:41.834" v="3596" actId="12"/>
          <ac:spMkLst>
            <pc:docMk/>
            <pc:sldMk cId="3099908998" sldId="278"/>
            <ac:spMk id="3" creationId="{C7B665E5-CF8D-7BAE-825F-0ECCFE17CA80}"/>
          </ac:spMkLst>
        </pc:spChg>
      </pc:sldChg>
      <pc:sldChg chg="addSp modSp new mod ord">
        <pc:chgData name="asa ata" userId="dc249bb465ffa8a9" providerId="LiveId" clId="{871BB41E-0FB3-4810-88D6-01E116279A34}" dt="2025-09-26T05:30:51.372" v="3068" actId="14100"/>
        <pc:sldMkLst>
          <pc:docMk/>
          <pc:sldMk cId="502007300" sldId="279"/>
        </pc:sldMkLst>
        <pc:graphicFrameChg chg="add mod modGraphic">
          <ac:chgData name="asa ata" userId="dc249bb465ffa8a9" providerId="LiveId" clId="{871BB41E-0FB3-4810-88D6-01E116279A34}" dt="2025-09-26T05:30:38.830" v="3065" actId="478"/>
          <ac:graphicFrameMkLst>
            <pc:docMk/>
            <pc:sldMk cId="502007300" sldId="279"/>
            <ac:graphicFrameMk id="2" creationId="{ADE1A4EC-93E5-11CE-7ED3-F9354F28FBB1}"/>
          </ac:graphicFrameMkLst>
        </pc:graphicFrameChg>
        <pc:cxnChg chg="add mod">
          <ac:chgData name="asa ata" userId="dc249bb465ffa8a9" providerId="LiveId" clId="{871BB41E-0FB3-4810-88D6-01E116279A34}" dt="2025-09-26T05:30:51.372" v="3068" actId="14100"/>
          <ac:cxnSpMkLst>
            <pc:docMk/>
            <pc:sldMk cId="502007300" sldId="279"/>
            <ac:cxnSpMk id="4" creationId="{8043E8D3-763E-2EE3-72A0-59AF60703742}"/>
          </ac:cxnSpMkLst>
        </pc:cxnChg>
        <pc:cxnChg chg="add mod">
          <ac:chgData name="asa ata" userId="dc249bb465ffa8a9" providerId="LiveId" clId="{871BB41E-0FB3-4810-88D6-01E116279A34}" dt="2025-09-26T05:30:48.809" v="3067" actId="14100"/>
          <ac:cxnSpMkLst>
            <pc:docMk/>
            <pc:sldMk cId="502007300" sldId="279"/>
            <ac:cxnSpMk id="7" creationId="{E377385F-EDA9-F336-35CA-3D47C0D86E54}"/>
          </ac:cxnSpMkLst>
        </pc:cxnChg>
      </pc:sldChg>
      <pc:sldChg chg="addSp delSp modSp new del mod">
        <pc:chgData name="asa ata" userId="dc249bb465ffa8a9" providerId="LiveId" clId="{871BB41E-0FB3-4810-88D6-01E116279A34}" dt="2025-09-25T14:22:08.838" v="1357" actId="47"/>
        <pc:sldMkLst>
          <pc:docMk/>
          <pc:sldMk cId="3986579699" sldId="279"/>
        </pc:sldMkLst>
        <pc:graphicFrameChg chg="add del mod modGraphic">
          <ac:chgData name="asa ata" userId="dc249bb465ffa8a9" providerId="LiveId" clId="{871BB41E-0FB3-4810-88D6-01E116279A34}" dt="2025-09-25T14:11:17.237" v="1066" actId="1032"/>
          <ac:graphicFrameMkLst>
            <pc:docMk/>
            <pc:sldMk cId="3986579699" sldId="279"/>
            <ac:graphicFrameMk id="2" creationId="{796E4C4E-A312-8B70-55D2-55476924E329}"/>
          </ac:graphicFrameMkLst>
        </pc:graphicFrameChg>
        <pc:graphicFrameChg chg="add mod modGraphic">
          <ac:chgData name="asa ata" userId="dc249bb465ffa8a9" providerId="LiveId" clId="{871BB41E-0FB3-4810-88D6-01E116279A34}" dt="2025-09-25T14:21:43.447" v="1356" actId="20577"/>
          <ac:graphicFrameMkLst>
            <pc:docMk/>
            <pc:sldMk cId="3986579699" sldId="279"/>
            <ac:graphicFrameMk id="3" creationId="{2D44D9F5-1DF6-C725-A20F-ACD1DB9863FD}"/>
          </ac:graphicFrameMkLst>
        </pc:graphicFrameChg>
      </pc:sldChg>
      <pc:sldChg chg="modSp new mod ord">
        <pc:chgData name="asa ata" userId="dc249bb465ffa8a9" providerId="LiveId" clId="{871BB41E-0FB3-4810-88D6-01E116279A34}" dt="2025-09-26T06:37:14.037" v="3773" actId="20577"/>
        <pc:sldMkLst>
          <pc:docMk/>
          <pc:sldMk cId="2766143697" sldId="280"/>
        </pc:sldMkLst>
        <pc:spChg chg="mod">
          <ac:chgData name="asa ata" userId="dc249bb465ffa8a9" providerId="LiveId" clId="{871BB41E-0FB3-4810-88D6-01E116279A34}" dt="2025-09-26T05:33:19.786" v="3081"/>
          <ac:spMkLst>
            <pc:docMk/>
            <pc:sldMk cId="2766143697" sldId="280"/>
            <ac:spMk id="2" creationId="{42B8271E-B497-C1C1-B6DF-D5BF5C35291C}"/>
          </ac:spMkLst>
        </pc:spChg>
        <pc:spChg chg="mod">
          <ac:chgData name="asa ata" userId="dc249bb465ffa8a9" providerId="LiveId" clId="{871BB41E-0FB3-4810-88D6-01E116279A34}" dt="2025-09-26T06:37:14.037" v="3773" actId="20577"/>
          <ac:spMkLst>
            <pc:docMk/>
            <pc:sldMk cId="2766143697" sldId="280"/>
            <ac:spMk id="3" creationId="{16FE20D1-831F-FFD5-3EAE-9DE2E19A766C}"/>
          </ac:spMkLst>
        </pc:spChg>
      </pc:sldChg>
      <pc:sldChg chg="modSp new mod ord">
        <pc:chgData name="asa ata" userId="dc249bb465ffa8a9" providerId="LiveId" clId="{871BB41E-0FB3-4810-88D6-01E116279A34}" dt="2025-09-26T06:25:02.115" v="3629" actId="21"/>
        <pc:sldMkLst>
          <pc:docMk/>
          <pc:sldMk cId="4209348157" sldId="281"/>
        </pc:sldMkLst>
        <pc:spChg chg="mod">
          <ac:chgData name="asa ata" userId="dc249bb465ffa8a9" providerId="LiveId" clId="{871BB41E-0FB3-4810-88D6-01E116279A34}" dt="2025-09-26T06:23:51.260" v="3620" actId="20577"/>
          <ac:spMkLst>
            <pc:docMk/>
            <pc:sldMk cId="4209348157" sldId="281"/>
            <ac:spMk id="2" creationId="{5579B269-5A2E-3D38-67B1-0802C2B9F7F9}"/>
          </ac:spMkLst>
        </pc:spChg>
        <pc:spChg chg="mod">
          <ac:chgData name="asa ata" userId="dc249bb465ffa8a9" providerId="LiveId" clId="{871BB41E-0FB3-4810-88D6-01E116279A34}" dt="2025-09-26T06:25:02.115" v="3629" actId="21"/>
          <ac:spMkLst>
            <pc:docMk/>
            <pc:sldMk cId="4209348157" sldId="281"/>
            <ac:spMk id="3" creationId="{4C942AA6-98BB-B0EB-0C2D-66057B5A4899}"/>
          </ac:spMkLst>
        </pc:spChg>
      </pc:sldChg>
      <pc:sldChg chg="modSp new mod">
        <pc:chgData name="asa ata" userId="dc249bb465ffa8a9" providerId="LiveId" clId="{871BB41E-0FB3-4810-88D6-01E116279A34}" dt="2025-09-26T04:38:29.834" v="2415" actId="20577"/>
        <pc:sldMkLst>
          <pc:docMk/>
          <pc:sldMk cId="1698967344" sldId="282"/>
        </pc:sldMkLst>
        <pc:spChg chg="mod">
          <ac:chgData name="asa ata" userId="dc249bb465ffa8a9" providerId="LiveId" clId="{871BB41E-0FB3-4810-88D6-01E116279A34}" dt="2025-09-26T04:38:13.959" v="2406" actId="20577"/>
          <ac:spMkLst>
            <pc:docMk/>
            <pc:sldMk cId="1698967344" sldId="282"/>
            <ac:spMk id="2" creationId="{71689ABF-8739-6E78-0FA9-679456D7BF83}"/>
          </ac:spMkLst>
        </pc:spChg>
        <pc:spChg chg="mod">
          <ac:chgData name="asa ata" userId="dc249bb465ffa8a9" providerId="LiveId" clId="{871BB41E-0FB3-4810-88D6-01E116279A34}" dt="2025-09-26T04:38:29.834" v="2415" actId="20577"/>
          <ac:spMkLst>
            <pc:docMk/>
            <pc:sldMk cId="1698967344" sldId="282"/>
            <ac:spMk id="3" creationId="{FE88B404-62DD-5CAC-B169-8B7B9FC56FA9}"/>
          </ac:spMkLst>
        </pc:spChg>
      </pc:sldChg>
      <pc:sldChg chg="modSp new mod ord">
        <pc:chgData name="asa ata" userId="dc249bb465ffa8a9" providerId="LiveId" clId="{871BB41E-0FB3-4810-88D6-01E116279A34}" dt="2025-09-26T07:21:19.228" v="4313"/>
        <pc:sldMkLst>
          <pc:docMk/>
          <pc:sldMk cId="1942005021" sldId="283"/>
        </pc:sldMkLst>
        <pc:spChg chg="mod">
          <ac:chgData name="asa ata" userId="dc249bb465ffa8a9" providerId="LiveId" clId="{871BB41E-0FB3-4810-88D6-01E116279A34}" dt="2025-09-26T04:38:53.261" v="2417"/>
          <ac:spMkLst>
            <pc:docMk/>
            <pc:sldMk cId="1942005021" sldId="283"/>
            <ac:spMk id="2" creationId="{813F2807-E533-B5D2-D84D-87D6B81C1B5C}"/>
          </ac:spMkLst>
        </pc:spChg>
        <pc:spChg chg="mod">
          <ac:chgData name="asa ata" userId="dc249bb465ffa8a9" providerId="LiveId" clId="{871BB41E-0FB3-4810-88D6-01E116279A34}" dt="2025-09-26T06:40:05.391" v="3822" actId="20577"/>
          <ac:spMkLst>
            <pc:docMk/>
            <pc:sldMk cId="1942005021" sldId="283"/>
            <ac:spMk id="3" creationId="{D708D9C4-2A62-0813-60A1-F3F0D478F873}"/>
          </ac:spMkLst>
        </pc:spChg>
      </pc:sldChg>
      <pc:sldChg chg="modSp new mod ord">
        <pc:chgData name="asa ata" userId="dc249bb465ffa8a9" providerId="LiveId" clId="{871BB41E-0FB3-4810-88D6-01E116279A34}" dt="2025-09-26T07:18:29.527" v="4306" actId="27636"/>
        <pc:sldMkLst>
          <pc:docMk/>
          <pc:sldMk cId="505764276" sldId="284"/>
        </pc:sldMkLst>
        <pc:spChg chg="mod">
          <ac:chgData name="asa ata" userId="dc249bb465ffa8a9" providerId="LiveId" clId="{871BB41E-0FB3-4810-88D6-01E116279A34}" dt="2025-09-26T04:39:20.502" v="2423" actId="20577"/>
          <ac:spMkLst>
            <pc:docMk/>
            <pc:sldMk cId="505764276" sldId="284"/>
            <ac:spMk id="2" creationId="{7C9BF787-465F-DE45-5E61-FC852E4502B6}"/>
          </ac:spMkLst>
        </pc:spChg>
        <pc:spChg chg="mod">
          <ac:chgData name="asa ata" userId="dc249bb465ffa8a9" providerId="LiveId" clId="{871BB41E-0FB3-4810-88D6-01E116279A34}" dt="2025-09-26T07:18:29.527" v="4306" actId="27636"/>
          <ac:spMkLst>
            <pc:docMk/>
            <pc:sldMk cId="505764276" sldId="284"/>
            <ac:spMk id="3" creationId="{4C178EAA-CEC6-9CDD-BFAC-D627C008EB97}"/>
          </ac:spMkLst>
        </pc:spChg>
      </pc:sldChg>
      <pc:sldChg chg="modSp new mod ord">
        <pc:chgData name="asa ata" userId="dc249bb465ffa8a9" providerId="LiveId" clId="{871BB41E-0FB3-4810-88D6-01E116279A34}" dt="2025-09-26T07:18:45.044" v="4307" actId="20577"/>
        <pc:sldMkLst>
          <pc:docMk/>
          <pc:sldMk cId="589331102" sldId="285"/>
        </pc:sldMkLst>
        <pc:spChg chg="mod">
          <ac:chgData name="asa ata" userId="dc249bb465ffa8a9" providerId="LiveId" clId="{871BB41E-0FB3-4810-88D6-01E116279A34}" dt="2025-09-26T06:32:49.504" v="3706" actId="20577"/>
          <ac:spMkLst>
            <pc:docMk/>
            <pc:sldMk cId="589331102" sldId="285"/>
            <ac:spMk id="2" creationId="{0FD6AC1D-5B23-D549-F6FF-6958748ACEC8}"/>
          </ac:spMkLst>
        </pc:spChg>
        <pc:spChg chg="mod">
          <ac:chgData name="asa ata" userId="dc249bb465ffa8a9" providerId="LiveId" clId="{871BB41E-0FB3-4810-88D6-01E116279A34}" dt="2025-09-26T07:18:45.044" v="4307" actId="20577"/>
          <ac:spMkLst>
            <pc:docMk/>
            <pc:sldMk cId="589331102" sldId="285"/>
            <ac:spMk id="3" creationId="{22AB9B25-34DD-A6BF-A324-C70D08BAB6BA}"/>
          </ac:spMkLst>
        </pc:spChg>
      </pc:sldChg>
      <pc:sldChg chg="modSp new mod ord">
        <pc:chgData name="asa ata" userId="dc249bb465ffa8a9" providerId="LiveId" clId="{871BB41E-0FB3-4810-88D6-01E116279A34}" dt="2025-09-26T06:34:02.961" v="3715" actId="20577"/>
        <pc:sldMkLst>
          <pc:docMk/>
          <pc:sldMk cId="584223063" sldId="286"/>
        </pc:sldMkLst>
        <pc:spChg chg="mod">
          <ac:chgData name="asa ata" userId="dc249bb465ffa8a9" providerId="LiveId" clId="{871BB41E-0FB3-4810-88D6-01E116279A34}" dt="2025-09-26T06:34:02.961" v="3715" actId="20577"/>
          <ac:spMkLst>
            <pc:docMk/>
            <pc:sldMk cId="584223063" sldId="286"/>
            <ac:spMk id="2" creationId="{A0B5F034-2322-F758-6158-0F6B0DEBF9BF}"/>
          </ac:spMkLst>
        </pc:spChg>
        <pc:spChg chg="mod">
          <ac:chgData name="asa ata" userId="dc249bb465ffa8a9" providerId="LiveId" clId="{871BB41E-0FB3-4810-88D6-01E116279A34}" dt="2025-09-26T06:33:51.284" v="3713" actId="122"/>
          <ac:spMkLst>
            <pc:docMk/>
            <pc:sldMk cId="584223063" sldId="286"/>
            <ac:spMk id="3" creationId="{83304B30-4832-36EB-FB37-C4ADEAB32D1D}"/>
          </ac:spMkLst>
        </pc:spChg>
      </pc:sldChg>
      <pc:sldChg chg="modSp new mod ord">
        <pc:chgData name="asa ata" userId="dc249bb465ffa8a9" providerId="LiveId" clId="{871BB41E-0FB3-4810-88D6-01E116279A34}" dt="2025-09-26T06:34:44.863" v="3754" actId="20577"/>
        <pc:sldMkLst>
          <pc:docMk/>
          <pc:sldMk cId="305651170" sldId="287"/>
        </pc:sldMkLst>
        <pc:spChg chg="mod">
          <ac:chgData name="asa ata" userId="dc249bb465ffa8a9" providerId="LiveId" clId="{871BB41E-0FB3-4810-88D6-01E116279A34}" dt="2025-09-26T04:46:13.583" v="2543" actId="20577"/>
          <ac:spMkLst>
            <pc:docMk/>
            <pc:sldMk cId="305651170" sldId="287"/>
            <ac:spMk id="2" creationId="{DE2D4CCD-81E5-2402-13C4-87A3DB13B1C6}"/>
          </ac:spMkLst>
        </pc:spChg>
        <pc:spChg chg="mod">
          <ac:chgData name="asa ata" userId="dc249bb465ffa8a9" providerId="LiveId" clId="{871BB41E-0FB3-4810-88D6-01E116279A34}" dt="2025-09-26T06:34:44.863" v="3754" actId="20577"/>
          <ac:spMkLst>
            <pc:docMk/>
            <pc:sldMk cId="305651170" sldId="287"/>
            <ac:spMk id="3" creationId="{24BDA519-57D6-8FB3-B09A-DC7CCA6FC1E9}"/>
          </ac:spMkLst>
        </pc:spChg>
      </pc:sldChg>
      <pc:sldChg chg="modSp new mod ord">
        <pc:chgData name="asa ata" userId="dc249bb465ffa8a9" providerId="LiveId" clId="{871BB41E-0FB3-4810-88D6-01E116279A34}" dt="2025-09-26T07:21:14.957" v="4311"/>
        <pc:sldMkLst>
          <pc:docMk/>
          <pc:sldMk cId="2279634121" sldId="288"/>
        </pc:sldMkLst>
        <pc:spChg chg="mod">
          <ac:chgData name="asa ata" userId="dc249bb465ffa8a9" providerId="LiveId" clId="{871BB41E-0FB3-4810-88D6-01E116279A34}" dt="2025-09-26T06:40:16.652" v="3825" actId="122"/>
          <ac:spMkLst>
            <pc:docMk/>
            <pc:sldMk cId="2279634121" sldId="288"/>
            <ac:spMk id="2" creationId="{148BD348-32D5-29A7-7888-B5710B9DA2E2}"/>
          </ac:spMkLst>
        </pc:spChg>
        <pc:spChg chg="mod">
          <ac:chgData name="asa ata" userId="dc249bb465ffa8a9" providerId="LiveId" clId="{871BB41E-0FB3-4810-88D6-01E116279A34}" dt="2025-09-26T05:37:35.580" v="3108" actId="5793"/>
          <ac:spMkLst>
            <pc:docMk/>
            <pc:sldMk cId="2279634121" sldId="288"/>
            <ac:spMk id="3" creationId="{CC8CB0B3-9DA2-91C9-ADEF-53A4B645433E}"/>
          </ac:spMkLst>
        </pc:spChg>
      </pc:sldChg>
      <pc:sldChg chg="modSp new mod">
        <pc:chgData name="asa ata" userId="dc249bb465ffa8a9" providerId="LiveId" clId="{871BB41E-0FB3-4810-88D6-01E116279A34}" dt="2025-09-26T07:22:54.443" v="4332" actId="27636"/>
        <pc:sldMkLst>
          <pc:docMk/>
          <pc:sldMk cId="3458445693" sldId="289"/>
        </pc:sldMkLst>
        <pc:spChg chg="mod">
          <ac:chgData name="asa ata" userId="dc249bb465ffa8a9" providerId="LiveId" clId="{871BB41E-0FB3-4810-88D6-01E116279A34}" dt="2025-09-26T07:22:31.135" v="4328" actId="207"/>
          <ac:spMkLst>
            <pc:docMk/>
            <pc:sldMk cId="3458445693" sldId="289"/>
            <ac:spMk id="2" creationId="{0DD97DBD-CF61-404D-213B-D9033890966F}"/>
          </ac:spMkLst>
        </pc:spChg>
        <pc:spChg chg="mod">
          <ac:chgData name="asa ata" userId="dc249bb465ffa8a9" providerId="LiveId" clId="{871BB41E-0FB3-4810-88D6-01E116279A34}" dt="2025-09-26T07:22:54.443" v="4332" actId="27636"/>
          <ac:spMkLst>
            <pc:docMk/>
            <pc:sldMk cId="3458445693" sldId="289"/>
            <ac:spMk id="3" creationId="{8973C322-3ADE-08A6-0EC0-CD0748BDE4A5}"/>
          </ac:spMkLst>
        </pc:spChg>
      </pc:sldChg>
      <pc:sldChg chg="modSp new mod">
        <pc:chgData name="asa ata" userId="dc249bb465ffa8a9" providerId="LiveId" clId="{871BB41E-0FB3-4810-88D6-01E116279A34}" dt="2025-09-26T06:45:28.394" v="4002" actId="20577"/>
        <pc:sldMkLst>
          <pc:docMk/>
          <pc:sldMk cId="2107496021" sldId="290"/>
        </pc:sldMkLst>
        <pc:spChg chg="mod">
          <ac:chgData name="asa ata" userId="dc249bb465ffa8a9" providerId="LiveId" clId="{871BB41E-0FB3-4810-88D6-01E116279A34}" dt="2025-09-26T06:44:40.557" v="3937" actId="207"/>
          <ac:spMkLst>
            <pc:docMk/>
            <pc:sldMk cId="2107496021" sldId="290"/>
            <ac:spMk id="2" creationId="{C27084F7-E1B8-D10F-39DF-FC9585019DC2}"/>
          </ac:spMkLst>
        </pc:spChg>
        <pc:spChg chg="mod">
          <ac:chgData name="asa ata" userId="dc249bb465ffa8a9" providerId="LiveId" clId="{871BB41E-0FB3-4810-88D6-01E116279A34}" dt="2025-09-26T06:45:28.394" v="4002" actId="20577"/>
          <ac:spMkLst>
            <pc:docMk/>
            <pc:sldMk cId="2107496021" sldId="290"/>
            <ac:spMk id="3" creationId="{2A025C1C-1DC4-F065-6106-D899A4626209}"/>
          </ac:spMkLst>
        </pc:spChg>
      </pc:sldChg>
      <pc:sldChg chg="modSp new mod">
        <pc:chgData name="asa ata" userId="dc249bb465ffa8a9" providerId="LiveId" clId="{871BB41E-0FB3-4810-88D6-01E116279A34}" dt="2025-09-26T07:22:09.117" v="4326" actId="5793"/>
        <pc:sldMkLst>
          <pc:docMk/>
          <pc:sldMk cId="694917524" sldId="291"/>
        </pc:sldMkLst>
        <pc:spChg chg="mod">
          <ac:chgData name="asa ata" userId="dc249bb465ffa8a9" providerId="LiveId" clId="{871BB41E-0FB3-4810-88D6-01E116279A34}" dt="2025-09-26T04:59:54.098" v="2787" actId="20577"/>
          <ac:spMkLst>
            <pc:docMk/>
            <pc:sldMk cId="694917524" sldId="291"/>
            <ac:spMk id="2" creationId="{EDF3B0DC-F609-DFCA-1D5B-0FA736C07D78}"/>
          </ac:spMkLst>
        </pc:spChg>
        <pc:spChg chg="mod">
          <ac:chgData name="asa ata" userId="dc249bb465ffa8a9" providerId="LiveId" clId="{871BB41E-0FB3-4810-88D6-01E116279A34}" dt="2025-09-26T07:22:09.117" v="4326" actId="5793"/>
          <ac:spMkLst>
            <pc:docMk/>
            <pc:sldMk cId="694917524" sldId="291"/>
            <ac:spMk id="3" creationId="{A892FDE9-6C51-3197-3E18-5F2DEEA31586}"/>
          </ac:spMkLst>
        </pc:spChg>
      </pc:sldChg>
      <pc:sldChg chg="modSp new del mod">
        <pc:chgData name="asa ata" userId="dc249bb465ffa8a9" providerId="LiveId" clId="{871BB41E-0FB3-4810-88D6-01E116279A34}" dt="2025-09-26T06:47:17.523" v="4057" actId="47"/>
        <pc:sldMkLst>
          <pc:docMk/>
          <pc:sldMk cId="2555419572" sldId="292"/>
        </pc:sldMkLst>
        <pc:spChg chg="mod">
          <ac:chgData name="asa ata" userId="dc249bb465ffa8a9" providerId="LiveId" clId="{871BB41E-0FB3-4810-88D6-01E116279A34}" dt="2025-09-26T05:01:32.388" v="2828" actId="20577"/>
          <ac:spMkLst>
            <pc:docMk/>
            <pc:sldMk cId="2555419572" sldId="292"/>
            <ac:spMk id="2" creationId="{06E6AB2D-205B-80A6-17D1-FC49331409AD}"/>
          </ac:spMkLst>
        </pc:spChg>
        <pc:spChg chg="mod">
          <ac:chgData name="asa ata" userId="dc249bb465ffa8a9" providerId="LiveId" clId="{871BB41E-0FB3-4810-88D6-01E116279A34}" dt="2025-09-26T06:46:58.324" v="4056" actId="20577"/>
          <ac:spMkLst>
            <pc:docMk/>
            <pc:sldMk cId="2555419572" sldId="292"/>
            <ac:spMk id="3" creationId="{72F2AFDC-9DAC-E15A-EA7C-0502C2FD6DC0}"/>
          </ac:spMkLst>
        </pc:spChg>
      </pc:sldChg>
      <pc:sldChg chg="modSp new mod ord">
        <pc:chgData name="asa ata" userId="dc249bb465ffa8a9" providerId="LiveId" clId="{871BB41E-0FB3-4810-88D6-01E116279A34}" dt="2025-09-26T06:23:10.438" v="3618" actId="20577"/>
        <pc:sldMkLst>
          <pc:docMk/>
          <pc:sldMk cId="3229379917" sldId="293"/>
        </pc:sldMkLst>
        <pc:spChg chg="mod">
          <ac:chgData name="asa ata" userId="dc249bb465ffa8a9" providerId="LiveId" clId="{871BB41E-0FB3-4810-88D6-01E116279A34}" dt="2025-09-26T04:07:48.688" v="1834" actId="20577"/>
          <ac:spMkLst>
            <pc:docMk/>
            <pc:sldMk cId="3229379917" sldId="293"/>
            <ac:spMk id="2" creationId="{22847E0A-37A5-36D8-4C05-55867D1AC221}"/>
          </ac:spMkLst>
        </pc:spChg>
        <pc:spChg chg="mod">
          <ac:chgData name="asa ata" userId="dc249bb465ffa8a9" providerId="LiveId" clId="{871BB41E-0FB3-4810-88D6-01E116279A34}" dt="2025-09-26T06:23:10.438" v="3618" actId="20577"/>
          <ac:spMkLst>
            <pc:docMk/>
            <pc:sldMk cId="3229379917" sldId="293"/>
            <ac:spMk id="3" creationId="{EA15689C-8DAA-1C9F-5D40-2650BAE9681F}"/>
          </ac:spMkLst>
        </pc:spChg>
      </pc:sldChg>
      <pc:sldChg chg="modSp new mod">
        <pc:chgData name="asa ata" userId="dc249bb465ffa8a9" providerId="LiveId" clId="{871BB41E-0FB3-4810-88D6-01E116279A34}" dt="2025-09-26T04:12:25.582" v="1939" actId="122"/>
        <pc:sldMkLst>
          <pc:docMk/>
          <pc:sldMk cId="2559478464" sldId="294"/>
        </pc:sldMkLst>
        <pc:spChg chg="mod">
          <ac:chgData name="asa ata" userId="dc249bb465ffa8a9" providerId="LiveId" clId="{871BB41E-0FB3-4810-88D6-01E116279A34}" dt="2025-09-26T04:12:25.582" v="1939" actId="122"/>
          <ac:spMkLst>
            <pc:docMk/>
            <pc:sldMk cId="2559478464" sldId="294"/>
            <ac:spMk id="2" creationId="{AE0E8B77-53BE-8C34-2571-A18A7B4AC318}"/>
          </ac:spMkLst>
        </pc:spChg>
        <pc:spChg chg="mod">
          <ac:chgData name="asa ata" userId="dc249bb465ffa8a9" providerId="LiveId" clId="{871BB41E-0FB3-4810-88D6-01E116279A34}" dt="2025-09-26T04:11:44.701" v="1921" actId="403"/>
          <ac:spMkLst>
            <pc:docMk/>
            <pc:sldMk cId="2559478464" sldId="294"/>
            <ac:spMk id="3" creationId="{AA1915FC-F21A-8E45-808C-D03D6DD242B3}"/>
          </ac:spMkLst>
        </pc:spChg>
      </pc:sldChg>
      <pc:sldChg chg="modSp new del mod">
        <pc:chgData name="asa ata" userId="dc249bb465ffa8a9" providerId="LiveId" clId="{871BB41E-0FB3-4810-88D6-01E116279A34}" dt="2025-09-26T05:34:29.151" v="3085" actId="47"/>
        <pc:sldMkLst>
          <pc:docMk/>
          <pc:sldMk cId="2136832081" sldId="295"/>
        </pc:sldMkLst>
        <pc:spChg chg="mod">
          <ac:chgData name="asa ata" userId="dc249bb465ffa8a9" providerId="LiveId" clId="{871BB41E-0FB3-4810-88D6-01E116279A34}" dt="2025-09-26T04:18:42.618" v="1995" actId="27636"/>
          <ac:spMkLst>
            <pc:docMk/>
            <pc:sldMk cId="2136832081" sldId="295"/>
            <ac:spMk id="3" creationId="{C36556FD-E536-DB58-9E05-12E60E00061B}"/>
          </ac:spMkLst>
        </pc:spChg>
      </pc:sldChg>
      <pc:sldChg chg="modSp new mod ord">
        <pc:chgData name="asa ata" userId="dc249bb465ffa8a9" providerId="LiveId" clId="{871BB41E-0FB3-4810-88D6-01E116279A34}" dt="2025-09-26T06:37:50.287" v="3791" actId="20577"/>
        <pc:sldMkLst>
          <pc:docMk/>
          <pc:sldMk cId="1781120773" sldId="296"/>
        </pc:sldMkLst>
        <pc:spChg chg="mod">
          <ac:chgData name="asa ata" userId="dc249bb465ffa8a9" providerId="LiveId" clId="{871BB41E-0FB3-4810-88D6-01E116279A34}" dt="2025-09-26T04:24:41.395" v="2110" actId="20577"/>
          <ac:spMkLst>
            <pc:docMk/>
            <pc:sldMk cId="1781120773" sldId="296"/>
            <ac:spMk id="2" creationId="{FC4EB83A-E514-2A8F-B58E-3AE9F21EF431}"/>
          </ac:spMkLst>
        </pc:spChg>
        <pc:spChg chg="mod">
          <ac:chgData name="asa ata" userId="dc249bb465ffa8a9" providerId="LiveId" clId="{871BB41E-0FB3-4810-88D6-01E116279A34}" dt="2025-09-26T06:37:50.287" v="3791" actId="20577"/>
          <ac:spMkLst>
            <pc:docMk/>
            <pc:sldMk cId="1781120773" sldId="296"/>
            <ac:spMk id="3" creationId="{05AF25C4-F555-D7B5-D95C-9DADC209FBCF}"/>
          </ac:spMkLst>
        </pc:spChg>
      </pc:sldChg>
      <pc:sldChg chg="modSp new mod ord">
        <pc:chgData name="asa ata" userId="dc249bb465ffa8a9" providerId="LiveId" clId="{871BB41E-0FB3-4810-88D6-01E116279A34}" dt="2025-09-26T07:17:53.602" v="4304" actId="20577"/>
        <pc:sldMkLst>
          <pc:docMk/>
          <pc:sldMk cId="4202511042" sldId="297"/>
        </pc:sldMkLst>
        <pc:spChg chg="mod">
          <ac:chgData name="asa ata" userId="dc249bb465ffa8a9" providerId="LiveId" clId="{871BB41E-0FB3-4810-88D6-01E116279A34}" dt="2025-09-26T06:06:45.943" v="3536" actId="20577"/>
          <ac:spMkLst>
            <pc:docMk/>
            <pc:sldMk cId="4202511042" sldId="297"/>
            <ac:spMk id="2" creationId="{0C39E7B6-4021-0C4A-A4FB-5E3C7918547F}"/>
          </ac:spMkLst>
        </pc:spChg>
        <pc:spChg chg="mod">
          <ac:chgData name="asa ata" userId="dc249bb465ffa8a9" providerId="LiveId" clId="{871BB41E-0FB3-4810-88D6-01E116279A34}" dt="2025-09-26T07:17:53.602" v="4304" actId="20577"/>
          <ac:spMkLst>
            <pc:docMk/>
            <pc:sldMk cId="4202511042" sldId="297"/>
            <ac:spMk id="3" creationId="{E76DB299-FB8C-9D93-A763-6047A7A0B3B9}"/>
          </ac:spMkLst>
        </pc:spChg>
      </pc:sldChg>
      <pc:sldChg chg="modSp new mod ord">
        <pc:chgData name="asa ata" userId="dc249bb465ffa8a9" providerId="LiveId" clId="{871BB41E-0FB3-4810-88D6-01E116279A34}" dt="2025-09-26T06:28:38.054" v="3640" actId="207"/>
        <pc:sldMkLst>
          <pc:docMk/>
          <pc:sldMk cId="1196502403" sldId="298"/>
        </pc:sldMkLst>
        <pc:spChg chg="mod">
          <ac:chgData name="asa ata" userId="dc249bb465ffa8a9" providerId="LiveId" clId="{871BB41E-0FB3-4810-88D6-01E116279A34}" dt="2025-09-26T04:27:46.699" v="2176" actId="20577"/>
          <ac:spMkLst>
            <pc:docMk/>
            <pc:sldMk cId="1196502403" sldId="298"/>
            <ac:spMk id="2" creationId="{BD6F7E3E-6AD5-4912-ABD8-FA6382BC3792}"/>
          </ac:spMkLst>
        </pc:spChg>
        <pc:spChg chg="mod">
          <ac:chgData name="asa ata" userId="dc249bb465ffa8a9" providerId="LiveId" clId="{871BB41E-0FB3-4810-88D6-01E116279A34}" dt="2025-09-26T06:28:38.054" v="3640" actId="207"/>
          <ac:spMkLst>
            <pc:docMk/>
            <pc:sldMk cId="1196502403" sldId="298"/>
            <ac:spMk id="3" creationId="{C2EC5B20-79CF-3121-881D-BC2D188D5E82}"/>
          </ac:spMkLst>
        </pc:spChg>
      </pc:sldChg>
      <pc:sldChg chg="modSp new mod ord">
        <pc:chgData name="asa ata" userId="dc249bb465ffa8a9" providerId="LiveId" clId="{871BB41E-0FB3-4810-88D6-01E116279A34}" dt="2025-09-26T06:30:27.138" v="3671" actId="27636"/>
        <pc:sldMkLst>
          <pc:docMk/>
          <pc:sldMk cId="1276813212" sldId="299"/>
        </pc:sldMkLst>
        <pc:spChg chg="mod">
          <ac:chgData name="asa ata" userId="dc249bb465ffa8a9" providerId="LiveId" clId="{871BB41E-0FB3-4810-88D6-01E116279A34}" dt="2025-09-26T06:29:29.035" v="3666" actId="20577"/>
          <ac:spMkLst>
            <pc:docMk/>
            <pc:sldMk cId="1276813212" sldId="299"/>
            <ac:spMk id="2" creationId="{0DA874F5-DB5F-5B8E-3488-F2855132ED87}"/>
          </ac:spMkLst>
        </pc:spChg>
        <pc:spChg chg="mod">
          <ac:chgData name="asa ata" userId="dc249bb465ffa8a9" providerId="LiveId" clId="{871BB41E-0FB3-4810-88D6-01E116279A34}" dt="2025-09-26T06:30:27.138" v="3671" actId="27636"/>
          <ac:spMkLst>
            <pc:docMk/>
            <pc:sldMk cId="1276813212" sldId="299"/>
            <ac:spMk id="3" creationId="{25A4B79A-6E21-50E7-EA69-08EB148C99EC}"/>
          </ac:spMkLst>
        </pc:spChg>
      </pc:sldChg>
      <pc:sldChg chg="modSp new del mod ord">
        <pc:chgData name="asa ata" userId="dc249bb465ffa8a9" providerId="LiveId" clId="{871BB41E-0FB3-4810-88D6-01E116279A34}" dt="2025-09-26T06:33:36.989" v="3712" actId="47"/>
        <pc:sldMkLst>
          <pc:docMk/>
          <pc:sldMk cId="761486466" sldId="300"/>
        </pc:sldMkLst>
        <pc:spChg chg="mod">
          <ac:chgData name="asa ata" userId="dc249bb465ffa8a9" providerId="LiveId" clId="{871BB41E-0FB3-4810-88D6-01E116279A34}" dt="2025-09-26T04:45:35.752" v="2535" actId="5793"/>
          <ac:spMkLst>
            <pc:docMk/>
            <pc:sldMk cId="761486466" sldId="300"/>
            <ac:spMk id="3" creationId="{FE7D8F20-883E-14DC-7034-C170859E995A}"/>
          </ac:spMkLst>
        </pc:spChg>
      </pc:sldChg>
      <pc:sldChg chg="modSp new mod">
        <pc:chgData name="asa ata" userId="dc249bb465ffa8a9" providerId="LiveId" clId="{871BB41E-0FB3-4810-88D6-01E116279A34}" dt="2025-09-26T06:41:57.541" v="3910" actId="403"/>
        <pc:sldMkLst>
          <pc:docMk/>
          <pc:sldMk cId="4078355301" sldId="301"/>
        </pc:sldMkLst>
        <pc:spChg chg="mod">
          <ac:chgData name="asa ata" userId="dc249bb465ffa8a9" providerId="LiveId" clId="{871BB41E-0FB3-4810-88D6-01E116279A34}" dt="2025-09-26T04:51:37.115" v="2639"/>
          <ac:spMkLst>
            <pc:docMk/>
            <pc:sldMk cId="4078355301" sldId="301"/>
            <ac:spMk id="2" creationId="{CA0153D8-EA2F-040F-BAFB-E84F7D54077A}"/>
          </ac:spMkLst>
        </pc:spChg>
        <pc:spChg chg="mod">
          <ac:chgData name="asa ata" userId="dc249bb465ffa8a9" providerId="LiveId" clId="{871BB41E-0FB3-4810-88D6-01E116279A34}" dt="2025-09-26T06:41:57.541" v="3910" actId="403"/>
          <ac:spMkLst>
            <pc:docMk/>
            <pc:sldMk cId="4078355301" sldId="301"/>
            <ac:spMk id="3" creationId="{71510396-806B-6DC7-A5F5-5BAC145C2AB9}"/>
          </ac:spMkLst>
        </pc:spChg>
      </pc:sldChg>
      <pc:sldChg chg="modSp new mod">
        <pc:chgData name="asa ata" userId="dc249bb465ffa8a9" providerId="LiveId" clId="{871BB41E-0FB3-4810-88D6-01E116279A34}" dt="2025-09-26T04:57:40.922" v="2722" actId="27636"/>
        <pc:sldMkLst>
          <pc:docMk/>
          <pc:sldMk cId="196024107" sldId="302"/>
        </pc:sldMkLst>
        <pc:spChg chg="mod">
          <ac:chgData name="asa ata" userId="dc249bb465ffa8a9" providerId="LiveId" clId="{871BB41E-0FB3-4810-88D6-01E116279A34}" dt="2025-09-26T04:56:44.609" v="2703" actId="20577"/>
          <ac:spMkLst>
            <pc:docMk/>
            <pc:sldMk cId="196024107" sldId="302"/>
            <ac:spMk id="2" creationId="{94A9EB9A-ECCE-BA02-BA10-F0FF5FBA8AC3}"/>
          </ac:spMkLst>
        </pc:spChg>
        <pc:spChg chg="mod">
          <ac:chgData name="asa ata" userId="dc249bb465ffa8a9" providerId="LiveId" clId="{871BB41E-0FB3-4810-88D6-01E116279A34}" dt="2025-09-26T04:57:40.922" v="2722" actId="27636"/>
          <ac:spMkLst>
            <pc:docMk/>
            <pc:sldMk cId="196024107" sldId="302"/>
            <ac:spMk id="3" creationId="{48C6169A-6EF6-1193-036A-EEDA5FF62168}"/>
          </ac:spMkLst>
        </pc:spChg>
      </pc:sldChg>
      <pc:sldChg chg="modSp new mod">
        <pc:chgData name="asa ata" userId="dc249bb465ffa8a9" providerId="LiveId" clId="{871BB41E-0FB3-4810-88D6-01E116279A34}" dt="2025-09-26T05:51:58.497" v="3250" actId="14100"/>
        <pc:sldMkLst>
          <pc:docMk/>
          <pc:sldMk cId="1722552850" sldId="303"/>
        </pc:sldMkLst>
        <pc:spChg chg="mod">
          <ac:chgData name="asa ata" userId="dc249bb465ffa8a9" providerId="LiveId" clId="{871BB41E-0FB3-4810-88D6-01E116279A34}" dt="2025-09-26T05:51:58.497" v="3250" actId="14100"/>
          <ac:spMkLst>
            <pc:docMk/>
            <pc:sldMk cId="1722552850" sldId="303"/>
            <ac:spMk id="2" creationId="{C9901FCE-B5E6-A359-00B4-0E376069530B}"/>
          </ac:spMkLst>
        </pc:spChg>
        <pc:spChg chg="mod">
          <ac:chgData name="asa ata" userId="dc249bb465ffa8a9" providerId="LiveId" clId="{871BB41E-0FB3-4810-88D6-01E116279A34}" dt="2025-09-26T05:19:57.334" v="2942" actId="13926"/>
          <ac:spMkLst>
            <pc:docMk/>
            <pc:sldMk cId="1722552850" sldId="303"/>
            <ac:spMk id="3" creationId="{06FE554E-32E2-ED2D-F2C5-8862A82DD7BC}"/>
          </ac:spMkLst>
        </pc:spChg>
      </pc:sldChg>
      <pc:sldChg chg="modSp new mod ord">
        <pc:chgData name="asa ata" userId="dc249bb465ffa8a9" providerId="LiveId" clId="{871BB41E-0FB3-4810-88D6-01E116279A34}" dt="2025-09-26T06:25:36.764" v="3637" actId="114"/>
        <pc:sldMkLst>
          <pc:docMk/>
          <pc:sldMk cId="4015758660" sldId="304"/>
        </pc:sldMkLst>
        <pc:spChg chg="mod">
          <ac:chgData name="asa ata" userId="dc249bb465ffa8a9" providerId="LiveId" clId="{871BB41E-0FB3-4810-88D6-01E116279A34}" dt="2025-09-26T06:25:36.764" v="3637" actId="114"/>
          <ac:spMkLst>
            <pc:docMk/>
            <pc:sldMk cId="4015758660" sldId="304"/>
            <ac:spMk id="2" creationId="{C007DF6B-913E-80AE-6D00-EEBA1EE0D7F2}"/>
          </ac:spMkLst>
        </pc:spChg>
        <pc:spChg chg="mod">
          <ac:chgData name="asa ata" userId="dc249bb465ffa8a9" providerId="LiveId" clId="{871BB41E-0FB3-4810-88D6-01E116279A34}" dt="2025-09-26T06:25:28.287" v="3636" actId="5793"/>
          <ac:spMkLst>
            <pc:docMk/>
            <pc:sldMk cId="4015758660" sldId="304"/>
            <ac:spMk id="3" creationId="{52FEE158-1B1A-FC45-A5BD-EBDD330E1F85}"/>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585FA2A-D8B2-4DCF-A8E3-A9FA0D3ABC31}" type="doc">
      <dgm:prSet loTypeId="urn:microsoft.com/office/officeart/2009/3/layout/HorizontalOrganizationChart" loCatId="hierarchy" qsTypeId="urn:microsoft.com/office/officeart/2005/8/quickstyle/simple1" qsCatId="simple" csTypeId="urn:microsoft.com/office/officeart/2005/8/colors/accent1_2" csCatId="accent1" phldr="1"/>
      <dgm:spPr/>
      <dgm:t>
        <a:bodyPr/>
        <a:lstStyle/>
        <a:p>
          <a:endParaRPr lang="tr-TR"/>
        </a:p>
      </dgm:t>
    </dgm:pt>
    <dgm:pt modelId="{97F4A6C5-E227-455E-9FFC-8AD97C1E0EB8}" type="asst">
      <dgm:prSet phldrT="[Metin]"/>
      <dgm:spPr/>
      <dgm:t>
        <a:bodyPr/>
        <a:lstStyle/>
        <a:p>
          <a:r>
            <a:rPr lang="tr-TR" dirty="0"/>
            <a:t>İşçi Sağlığı Güvenliği Enstitüsü</a:t>
          </a:r>
        </a:p>
      </dgm:t>
    </dgm:pt>
    <dgm:pt modelId="{B8DED976-4646-413A-8CC5-09D676FB210A}" type="parTrans" cxnId="{C493BBC3-34BA-4909-AFF1-AD361D0C907A}">
      <dgm:prSet/>
      <dgm:spPr/>
      <dgm:t>
        <a:bodyPr/>
        <a:lstStyle/>
        <a:p>
          <a:endParaRPr lang="tr-TR"/>
        </a:p>
      </dgm:t>
    </dgm:pt>
    <dgm:pt modelId="{B4BC2067-2736-4E09-A0B8-04B0A971BFB3}" type="sibTrans" cxnId="{C493BBC3-34BA-4909-AFF1-AD361D0C907A}">
      <dgm:prSet/>
      <dgm:spPr/>
      <dgm:t>
        <a:bodyPr/>
        <a:lstStyle/>
        <a:p>
          <a:endParaRPr lang="tr-TR"/>
        </a:p>
      </dgm:t>
    </dgm:pt>
    <dgm:pt modelId="{AE8F24AA-DD7F-4280-A2CF-24E0EA236AB7}">
      <dgm:prSet phldrT="[Metin]"/>
      <dgm:spPr/>
      <dgm:t>
        <a:bodyPr/>
        <a:lstStyle/>
        <a:p>
          <a:r>
            <a:rPr lang="tr-TR" dirty="0"/>
            <a:t>İş Sağlığı Güvenliği Bölge Merkezi</a:t>
          </a:r>
        </a:p>
      </dgm:t>
    </dgm:pt>
    <dgm:pt modelId="{439C4C86-56A8-4EC5-A21D-89B11DF5DBBD}" type="parTrans" cxnId="{4FCD6CE0-F8DA-446F-A602-0E23069EE835}">
      <dgm:prSet/>
      <dgm:spPr/>
      <dgm:t>
        <a:bodyPr/>
        <a:lstStyle/>
        <a:p>
          <a:endParaRPr lang="tr-TR"/>
        </a:p>
      </dgm:t>
    </dgm:pt>
    <dgm:pt modelId="{152DAA05-FAE9-45E4-9E8B-42E9F3262068}" type="sibTrans" cxnId="{4FCD6CE0-F8DA-446F-A602-0E23069EE835}">
      <dgm:prSet/>
      <dgm:spPr/>
      <dgm:t>
        <a:bodyPr/>
        <a:lstStyle/>
        <a:p>
          <a:endParaRPr lang="tr-TR"/>
        </a:p>
      </dgm:t>
    </dgm:pt>
    <dgm:pt modelId="{FB1037A3-8196-47CC-B53E-1372B6D5EAE7}">
      <dgm:prSet phldrT="[Metin]"/>
      <dgm:spPr/>
      <dgm:t>
        <a:bodyPr/>
        <a:lstStyle/>
        <a:p>
          <a:r>
            <a:rPr lang="tr-TR" dirty="0"/>
            <a:t>İş Sağlığı Güvenliği Bölge Merkezi</a:t>
          </a:r>
        </a:p>
      </dgm:t>
    </dgm:pt>
    <dgm:pt modelId="{5B40ED96-139F-478B-A8EC-26924078DCC8}" type="parTrans" cxnId="{5EB1D878-0A51-49C7-850E-BE49C3F63ABC}">
      <dgm:prSet/>
      <dgm:spPr/>
      <dgm:t>
        <a:bodyPr/>
        <a:lstStyle/>
        <a:p>
          <a:endParaRPr lang="tr-TR"/>
        </a:p>
      </dgm:t>
    </dgm:pt>
    <dgm:pt modelId="{833C9452-99C4-423C-B985-61609DEA4550}" type="sibTrans" cxnId="{5EB1D878-0A51-49C7-850E-BE49C3F63ABC}">
      <dgm:prSet/>
      <dgm:spPr/>
      <dgm:t>
        <a:bodyPr/>
        <a:lstStyle/>
        <a:p>
          <a:endParaRPr lang="tr-TR"/>
        </a:p>
      </dgm:t>
    </dgm:pt>
    <dgm:pt modelId="{5E74D3A1-1BAB-4673-B52C-7F815123D176}">
      <dgm:prSet phldrT="[Metin]"/>
      <dgm:spPr/>
      <dgm:t>
        <a:bodyPr/>
        <a:lstStyle/>
        <a:p>
          <a:r>
            <a:rPr lang="tr-TR" dirty="0"/>
            <a:t>İşçi Sağlığı Güvenliği Ulusal Konseyi</a:t>
          </a:r>
        </a:p>
      </dgm:t>
    </dgm:pt>
    <dgm:pt modelId="{1A5D3833-E3A2-40E1-8949-5A6C6551CA4B}" type="parTrans" cxnId="{BFD25D8A-5859-487C-9463-EE1DA6188ACB}">
      <dgm:prSet/>
      <dgm:spPr/>
      <dgm:t>
        <a:bodyPr/>
        <a:lstStyle/>
        <a:p>
          <a:endParaRPr lang="tr-TR"/>
        </a:p>
      </dgm:t>
    </dgm:pt>
    <dgm:pt modelId="{6AFCB989-B436-480E-A8D2-E93EF146B3E8}" type="sibTrans" cxnId="{BFD25D8A-5859-487C-9463-EE1DA6188ACB}">
      <dgm:prSet/>
      <dgm:spPr/>
      <dgm:t>
        <a:bodyPr/>
        <a:lstStyle/>
        <a:p>
          <a:endParaRPr lang="tr-TR"/>
        </a:p>
      </dgm:t>
    </dgm:pt>
    <dgm:pt modelId="{AA6D9A55-E7FB-4806-98FC-9314C541715F}">
      <dgm:prSet/>
      <dgm:spPr/>
      <dgm:t>
        <a:bodyPr/>
        <a:lstStyle/>
        <a:p>
          <a:r>
            <a:rPr lang="tr-TR" dirty="0"/>
            <a:t>İş Sağlığı Güvenliği Bölge Merkezi</a:t>
          </a:r>
        </a:p>
      </dgm:t>
    </dgm:pt>
    <dgm:pt modelId="{78E60DC2-9B99-435C-B9E4-A6DCE4CB9359}" type="parTrans" cxnId="{01D7E331-B381-4ADB-94A4-3BA565554EF0}">
      <dgm:prSet/>
      <dgm:spPr/>
      <dgm:t>
        <a:bodyPr/>
        <a:lstStyle/>
        <a:p>
          <a:endParaRPr lang="tr-TR"/>
        </a:p>
      </dgm:t>
    </dgm:pt>
    <dgm:pt modelId="{A3412A32-0D60-4E22-BED5-B771E4FE7FC5}" type="sibTrans" cxnId="{01D7E331-B381-4ADB-94A4-3BA565554EF0}">
      <dgm:prSet/>
      <dgm:spPr/>
      <dgm:t>
        <a:bodyPr/>
        <a:lstStyle/>
        <a:p>
          <a:endParaRPr lang="tr-TR"/>
        </a:p>
      </dgm:t>
    </dgm:pt>
    <dgm:pt modelId="{281B4D25-FD25-442B-AC53-50070D9C2D01}">
      <dgm:prSet/>
      <dgm:spPr/>
      <dgm:t>
        <a:bodyPr/>
        <a:lstStyle/>
        <a:p>
          <a:r>
            <a:rPr lang="tr-TR" dirty="0"/>
            <a:t>İSİGEM</a:t>
          </a:r>
        </a:p>
      </dgm:t>
    </dgm:pt>
    <dgm:pt modelId="{CC8C08D8-FDFD-4926-BE60-14EF9657325B}" type="parTrans" cxnId="{6D1176A5-EDA2-457E-A784-C0F356D9DA79}">
      <dgm:prSet/>
      <dgm:spPr/>
      <dgm:t>
        <a:bodyPr/>
        <a:lstStyle/>
        <a:p>
          <a:endParaRPr lang="tr-TR"/>
        </a:p>
      </dgm:t>
    </dgm:pt>
    <dgm:pt modelId="{DA9A9218-6FF2-4EC9-A952-16ACEC40AC11}" type="sibTrans" cxnId="{6D1176A5-EDA2-457E-A784-C0F356D9DA79}">
      <dgm:prSet/>
      <dgm:spPr/>
      <dgm:t>
        <a:bodyPr/>
        <a:lstStyle/>
        <a:p>
          <a:endParaRPr lang="tr-TR"/>
        </a:p>
      </dgm:t>
    </dgm:pt>
    <dgm:pt modelId="{1B7D953A-F0B5-4B7C-8B42-E3957A1473A8}">
      <dgm:prSet/>
      <dgm:spPr/>
      <dgm:t>
        <a:bodyPr/>
        <a:lstStyle/>
        <a:p>
          <a:r>
            <a:rPr lang="tr-TR" dirty="0"/>
            <a:t>İSİGEM</a:t>
          </a:r>
        </a:p>
      </dgm:t>
    </dgm:pt>
    <dgm:pt modelId="{32B508E9-D842-43AA-BAAD-0A064DBA1862}" type="parTrans" cxnId="{E70E5373-D1C5-416E-AA9B-2D922C1FA59A}">
      <dgm:prSet/>
      <dgm:spPr/>
      <dgm:t>
        <a:bodyPr/>
        <a:lstStyle/>
        <a:p>
          <a:endParaRPr lang="tr-TR"/>
        </a:p>
      </dgm:t>
    </dgm:pt>
    <dgm:pt modelId="{2CAB4E21-2440-4560-93EC-FCA21178DE79}" type="sibTrans" cxnId="{E70E5373-D1C5-416E-AA9B-2D922C1FA59A}">
      <dgm:prSet/>
      <dgm:spPr/>
      <dgm:t>
        <a:bodyPr/>
        <a:lstStyle/>
        <a:p>
          <a:endParaRPr lang="tr-TR"/>
        </a:p>
      </dgm:t>
    </dgm:pt>
    <dgm:pt modelId="{709BAEE6-9A2A-4EC8-95BA-E057FC2A6B0C}">
      <dgm:prSet/>
      <dgm:spPr/>
      <dgm:t>
        <a:bodyPr/>
        <a:lstStyle/>
        <a:p>
          <a:r>
            <a:rPr lang="tr-TR" dirty="0"/>
            <a:t>İSGB</a:t>
          </a:r>
        </a:p>
      </dgm:t>
    </dgm:pt>
    <dgm:pt modelId="{BC80F7CC-4D08-43CE-8A6C-CE6F178CB559}" type="parTrans" cxnId="{454115C3-6298-4027-BFBF-F52F87BB5955}">
      <dgm:prSet/>
      <dgm:spPr/>
      <dgm:t>
        <a:bodyPr/>
        <a:lstStyle/>
        <a:p>
          <a:endParaRPr lang="tr-TR"/>
        </a:p>
      </dgm:t>
    </dgm:pt>
    <dgm:pt modelId="{99875D02-0634-4DF5-AC99-6EA0CD5C7586}" type="sibTrans" cxnId="{454115C3-6298-4027-BFBF-F52F87BB5955}">
      <dgm:prSet/>
      <dgm:spPr/>
      <dgm:t>
        <a:bodyPr/>
        <a:lstStyle/>
        <a:p>
          <a:endParaRPr lang="tr-TR"/>
        </a:p>
      </dgm:t>
    </dgm:pt>
    <dgm:pt modelId="{82DA4C35-B983-4BD0-9AE4-CC70DF964C6D}">
      <dgm:prSet/>
      <dgm:spPr/>
      <dgm:t>
        <a:bodyPr/>
        <a:lstStyle/>
        <a:p>
          <a:r>
            <a:rPr lang="tr-TR" dirty="0"/>
            <a:t>İSGB</a:t>
          </a:r>
        </a:p>
      </dgm:t>
    </dgm:pt>
    <dgm:pt modelId="{856E5D0A-A84F-4CDC-8AE6-E269D4A67E71}" type="parTrans" cxnId="{13599974-952A-45AF-9C67-970166272088}">
      <dgm:prSet/>
      <dgm:spPr/>
      <dgm:t>
        <a:bodyPr/>
        <a:lstStyle/>
        <a:p>
          <a:endParaRPr lang="tr-TR"/>
        </a:p>
      </dgm:t>
    </dgm:pt>
    <dgm:pt modelId="{76C04829-A7F6-4EA7-B57E-D47031314C9E}" type="sibTrans" cxnId="{13599974-952A-45AF-9C67-970166272088}">
      <dgm:prSet/>
      <dgm:spPr/>
      <dgm:t>
        <a:bodyPr/>
        <a:lstStyle/>
        <a:p>
          <a:endParaRPr lang="tr-TR"/>
        </a:p>
      </dgm:t>
    </dgm:pt>
    <dgm:pt modelId="{BE9D48D8-2D96-423A-8B66-C3CAC5088A20}">
      <dgm:prSet/>
      <dgm:spPr/>
      <dgm:t>
        <a:bodyPr/>
        <a:lstStyle/>
        <a:p>
          <a:r>
            <a:rPr lang="tr-TR" dirty="0"/>
            <a:t>İSGB</a:t>
          </a:r>
        </a:p>
      </dgm:t>
    </dgm:pt>
    <dgm:pt modelId="{94F18010-E73A-4477-B46E-8468D558B855}" type="parTrans" cxnId="{6B31BBF2-7CC9-4680-80D2-6255EF95A865}">
      <dgm:prSet/>
      <dgm:spPr/>
      <dgm:t>
        <a:bodyPr/>
        <a:lstStyle/>
        <a:p>
          <a:endParaRPr lang="tr-TR"/>
        </a:p>
      </dgm:t>
    </dgm:pt>
    <dgm:pt modelId="{839DA456-7561-4E19-B0A7-D3A1604D21B1}" type="sibTrans" cxnId="{6B31BBF2-7CC9-4680-80D2-6255EF95A865}">
      <dgm:prSet/>
      <dgm:spPr/>
      <dgm:t>
        <a:bodyPr/>
        <a:lstStyle/>
        <a:p>
          <a:endParaRPr lang="tr-TR"/>
        </a:p>
      </dgm:t>
    </dgm:pt>
    <dgm:pt modelId="{27B5EC6B-4880-4EA2-A6C5-B797A14409E3}">
      <dgm:prSet phldrT="[Metin]"/>
      <dgm:spPr/>
      <dgm:t>
        <a:bodyPr/>
        <a:lstStyle/>
        <a:p>
          <a:r>
            <a:rPr lang="tr-TR" dirty="0"/>
            <a:t>Tıp Fakülteleri Hastaneleri</a:t>
          </a:r>
        </a:p>
      </dgm:t>
    </dgm:pt>
    <dgm:pt modelId="{3DC9727C-6874-456C-A620-DA52EE8F65F6}" type="parTrans" cxnId="{5355682E-F508-4AB2-A9B9-1B9EC16F099E}">
      <dgm:prSet/>
      <dgm:spPr/>
      <dgm:t>
        <a:bodyPr/>
        <a:lstStyle/>
        <a:p>
          <a:endParaRPr lang="tr-TR"/>
        </a:p>
      </dgm:t>
    </dgm:pt>
    <dgm:pt modelId="{4B1B45BE-8EBB-4A95-BC63-465317F6758C}" type="sibTrans" cxnId="{5355682E-F508-4AB2-A9B9-1B9EC16F099E}">
      <dgm:prSet/>
      <dgm:spPr/>
      <dgm:t>
        <a:bodyPr/>
        <a:lstStyle/>
        <a:p>
          <a:endParaRPr lang="tr-TR"/>
        </a:p>
      </dgm:t>
    </dgm:pt>
    <dgm:pt modelId="{EFC3EC53-9A4D-465F-90EA-68DCE2573C4A}">
      <dgm:prSet phldrT="[Metin]"/>
      <dgm:spPr/>
      <dgm:t>
        <a:bodyPr/>
        <a:lstStyle/>
        <a:p>
          <a:r>
            <a:rPr lang="tr-TR" dirty="0"/>
            <a:t>Meslek Hastaneleri</a:t>
          </a:r>
        </a:p>
      </dgm:t>
    </dgm:pt>
    <dgm:pt modelId="{C9A03C93-0C2E-436B-82A0-537119939E6A}" type="parTrans" cxnId="{3ADE3835-E00D-437B-8F0D-BB5D0D48818F}">
      <dgm:prSet/>
      <dgm:spPr/>
      <dgm:t>
        <a:bodyPr/>
        <a:lstStyle/>
        <a:p>
          <a:endParaRPr lang="tr-TR"/>
        </a:p>
      </dgm:t>
    </dgm:pt>
    <dgm:pt modelId="{E8DBC630-3DCF-4EFE-A0BC-9D7278DF1D02}" type="sibTrans" cxnId="{3ADE3835-E00D-437B-8F0D-BB5D0D48818F}">
      <dgm:prSet/>
      <dgm:spPr/>
      <dgm:t>
        <a:bodyPr/>
        <a:lstStyle/>
        <a:p>
          <a:endParaRPr lang="tr-TR"/>
        </a:p>
      </dgm:t>
    </dgm:pt>
    <dgm:pt modelId="{E4F1A8D1-DF63-400A-9985-BF5339F1D739}" type="pres">
      <dgm:prSet presAssocID="{3585FA2A-D8B2-4DCF-A8E3-A9FA0D3ABC31}" presName="hierChild1" presStyleCnt="0">
        <dgm:presLayoutVars>
          <dgm:orgChart val="1"/>
          <dgm:chPref val="1"/>
          <dgm:dir/>
          <dgm:animOne val="branch"/>
          <dgm:animLvl val="lvl"/>
          <dgm:resizeHandles/>
        </dgm:presLayoutVars>
      </dgm:prSet>
      <dgm:spPr/>
      <dgm:t>
        <a:bodyPr/>
        <a:lstStyle/>
        <a:p>
          <a:endParaRPr lang="tr-TR"/>
        </a:p>
      </dgm:t>
    </dgm:pt>
    <dgm:pt modelId="{2C004BF8-B68E-4195-AF00-6317990B4310}" type="pres">
      <dgm:prSet presAssocID="{5E74D3A1-1BAB-4673-B52C-7F815123D176}" presName="hierRoot1" presStyleCnt="0">
        <dgm:presLayoutVars>
          <dgm:hierBranch val="init"/>
        </dgm:presLayoutVars>
      </dgm:prSet>
      <dgm:spPr/>
    </dgm:pt>
    <dgm:pt modelId="{471EADD7-D180-403B-ADC8-D0888B7A6571}" type="pres">
      <dgm:prSet presAssocID="{5E74D3A1-1BAB-4673-B52C-7F815123D176}" presName="rootComposite1" presStyleCnt="0"/>
      <dgm:spPr/>
    </dgm:pt>
    <dgm:pt modelId="{2BB2AF1F-2DA0-4182-ABEA-86F0D9210CB2}" type="pres">
      <dgm:prSet presAssocID="{5E74D3A1-1BAB-4673-B52C-7F815123D176}" presName="rootText1" presStyleLbl="node0" presStyleIdx="0" presStyleCnt="3">
        <dgm:presLayoutVars>
          <dgm:chPref val="3"/>
        </dgm:presLayoutVars>
      </dgm:prSet>
      <dgm:spPr/>
      <dgm:t>
        <a:bodyPr/>
        <a:lstStyle/>
        <a:p>
          <a:endParaRPr lang="tr-TR"/>
        </a:p>
      </dgm:t>
    </dgm:pt>
    <dgm:pt modelId="{2B952366-0CC0-46BD-BB70-67B439ED79A3}" type="pres">
      <dgm:prSet presAssocID="{5E74D3A1-1BAB-4673-B52C-7F815123D176}" presName="rootConnector1" presStyleLbl="node1" presStyleIdx="0" presStyleCnt="0"/>
      <dgm:spPr/>
      <dgm:t>
        <a:bodyPr/>
        <a:lstStyle/>
        <a:p>
          <a:endParaRPr lang="tr-TR"/>
        </a:p>
      </dgm:t>
    </dgm:pt>
    <dgm:pt modelId="{70497651-1012-47FD-83F1-3015EDD648C0}" type="pres">
      <dgm:prSet presAssocID="{5E74D3A1-1BAB-4673-B52C-7F815123D176}" presName="hierChild2" presStyleCnt="0"/>
      <dgm:spPr/>
    </dgm:pt>
    <dgm:pt modelId="{E1880685-6575-4BF5-AA37-FE74999746E3}" type="pres">
      <dgm:prSet presAssocID="{439C4C86-56A8-4EC5-A21D-89B11DF5DBBD}" presName="Name64" presStyleLbl="parChTrans1D2" presStyleIdx="0" presStyleCnt="4"/>
      <dgm:spPr/>
      <dgm:t>
        <a:bodyPr/>
        <a:lstStyle/>
        <a:p>
          <a:endParaRPr lang="tr-TR"/>
        </a:p>
      </dgm:t>
    </dgm:pt>
    <dgm:pt modelId="{85F00E76-782C-4F02-A425-CE5B107E6D1B}" type="pres">
      <dgm:prSet presAssocID="{AE8F24AA-DD7F-4280-A2CF-24E0EA236AB7}" presName="hierRoot2" presStyleCnt="0">
        <dgm:presLayoutVars>
          <dgm:hierBranch val="init"/>
        </dgm:presLayoutVars>
      </dgm:prSet>
      <dgm:spPr/>
    </dgm:pt>
    <dgm:pt modelId="{A2518441-708F-47E5-9B29-97FF611C70FD}" type="pres">
      <dgm:prSet presAssocID="{AE8F24AA-DD7F-4280-A2CF-24E0EA236AB7}" presName="rootComposite" presStyleCnt="0"/>
      <dgm:spPr/>
    </dgm:pt>
    <dgm:pt modelId="{C01DB90D-6564-4521-9E6B-327D9EA7A001}" type="pres">
      <dgm:prSet presAssocID="{AE8F24AA-DD7F-4280-A2CF-24E0EA236AB7}" presName="rootText" presStyleLbl="node2" presStyleIdx="0" presStyleCnt="3">
        <dgm:presLayoutVars>
          <dgm:chPref val="3"/>
        </dgm:presLayoutVars>
      </dgm:prSet>
      <dgm:spPr/>
      <dgm:t>
        <a:bodyPr/>
        <a:lstStyle/>
        <a:p>
          <a:endParaRPr lang="tr-TR"/>
        </a:p>
      </dgm:t>
    </dgm:pt>
    <dgm:pt modelId="{B001A2C6-ABC4-4517-B2D9-B4B8F5FB4CA1}" type="pres">
      <dgm:prSet presAssocID="{AE8F24AA-DD7F-4280-A2CF-24E0EA236AB7}" presName="rootConnector" presStyleLbl="node2" presStyleIdx="0" presStyleCnt="3"/>
      <dgm:spPr/>
      <dgm:t>
        <a:bodyPr/>
        <a:lstStyle/>
        <a:p>
          <a:endParaRPr lang="tr-TR"/>
        </a:p>
      </dgm:t>
    </dgm:pt>
    <dgm:pt modelId="{202B6D3B-8D8F-4BD2-B8DE-5032870DFDEC}" type="pres">
      <dgm:prSet presAssocID="{AE8F24AA-DD7F-4280-A2CF-24E0EA236AB7}" presName="hierChild4" presStyleCnt="0"/>
      <dgm:spPr/>
    </dgm:pt>
    <dgm:pt modelId="{E21DC363-6432-44E8-9C2F-16C678C31F96}" type="pres">
      <dgm:prSet presAssocID="{AE8F24AA-DD7F-4280-A2CF-24E0EA236AB7}" presName="hierChild5" presStyleCnt="0"/>
      <dgm:spPr/>
    </dgm:pt>
    <dgm:pt modelId="{B9A0BF35-42CF-47F2-A08E-8FB80F4F71B1}" type="pres">
      <dgm:prSet presAssocID="{5B40ED96-139F-478B-A8EC-26924078DCC8}" presName="Name64" presStyleLbl="parChTrans1D2" presStyleIdx="1" presStyleCnt="4"/>
      <dgm:spPr/>
      <dgm:t>
        <a:bodyPr/>
        <a:lstStyle/>
        <a:p>
          <a:endParaRPr lang="tr-TR"/>
        </a:p>
      </dgm:t>
    </dgm:pt>
    <dgm:pt modelId="{425687A6-5AFF-4DB0-A58A-669CBC567615}" type="pres">
      <dgm:prSet presAssocID="{FB1037A3-8196-47CC-B53E-1372B6D5EAE7}" presName="hierRoot2" presStyleCnt="0">
        <dgm:presLayoutVars>
          <dgm:hierBranch val="init"/>
        </dgm:presLayoutVars>
      </dgm:prSet>
      <dgm:spPr/>
    </dgm:pt>
    <dgm:pt modelId="{818042F7-CFA0-425E-A612-ADA1CD2D6D17}" type="pres">
      <dgm:prSet presAssocID="{FB1037A3-8196-47CC-B53E-1372B6D5EAE7}" presName="rootComposite" presStyleCnt="0"/>
      <dgm:spPr/>
    </dgm:pt>
    <dgm:pt modelId="{6963990A-B004-41FF-A1CB-A0AF9B7C1D46}" type="pres">
      <dgm:prSet presAssocID="{FB1037A3-8196-47CC-B53E-1372B6D5EAE7}" presName="rootText" presStyleLbl="node2" presStyleIdx="1" presStyleCnt="3">
        <dgm:presLayoutVars>
          <dgm:chPref val="3"/>
        </dgm:presLayoutVars>
      </dgm:prSet>
      <dgm:spPr/>
      <dgm:t>
        <a:bodyPr/>
        <a:lstStyle/>
        <a:p>
          <a:endParaRPr lang="tr-TR"/>
        </a:p>
      </dgm:t>
    </dgm:pt>
    <dgm:pt modelId="{AC1AE676-DE21-4C13-875A-2CB30C9C7A4F}" type="pres">
      <dgm:prSet presAssocID="{FB1037A3-8196-47CC-B53E-1372B6D5EAE7}" presName="rootConnector" presStyleLbl="node2" presStyleIdx="1" presStyleCnt="3"/>
      <dgm:spPr/>
      <dgm:t>
        <a:bodyPr/>
        <a:lstStyle/>
        <a:p>
          <a:endParaRPr lang="tr-TR"/>
        </a:p>
      </dgm:t>
    </dgm:pt>
    <dgm:pt modelId="{31536846-B7F6-4D64-A73E-00344F0FE1D7}" type="pres">
      <dgm:prSet presAssocID="{FB1037A3-8196-47CC-B53E-1372B6D5EAE7}" presName="hierChild4" presStyleCnt="0"/>
      <dgm:spPr/>
    </dgm:pt>
    <dgm:pt modelId="{F331F171-7296-4F04-A546-6AD679B104C0}" type="pres">
      <dgm:prSet presAssocID="{FB1037A3-8196-47CC-B53E-1372B6D5EAE7}" presName="hierChild5" presStyleCnt="0"/>
      <dgm:spPr/>
    </dgm:pt>
    <dgm:pt modelId="{B2A19B86-BC0D-4B01-8AB0-13EEA1029818}" type="pres">
      <dgm:prSet presAssocID="{78E60DC2-9B99-435C-B9E4-A6DCE4CB9359}" presName="Name64" presStyleLbl="parChTrans1D2" presStyleIdx="2" presStyleCnt="4"/>
      <dgm:spPr/>
      <dgm:t>
        <a:bodyPr/>
        <a:lstStyle/>
        <a:p>
          <a:endParaRPr lang="tr-TR"/>
        </a:p>
      </dgm:t>
    </dgm:pt>
    <dgm:pt modelId="{B6519D4E-621F-4A98-A03C-39B5E96733AC}" type="pres">
      <dgm:prSet presAssocID="{AA6D9A55-E7FB-4806-98FC-9314C541715F}" presName="hierRoot2" presStyleCnt="0">
        <dgm:presLayoutVars>
          <dgm:hierBranch val="init"/>
        </dgm:presLayoutVars>
      </dgm:prSet>
      <dgm:spPr/>
    </dgm:pt>
    <dgm:pt modelId="{42473713-20F4-4B2A-81E6-2F824B8ABC31}" type="pres">
      <dgm:prSet presAssocID="{AA6D9A55-E7FB-4806-98FC-9314C541715F}" presName="rootComposite" presStyleCnt="0"/>
      <dgm:spPr/>
    </dgm:pt>
    <dgm:pt modelId="{C710708C-31FE-4040-9933-70C655579352}" type="pres">
      <dgm:prSet presAssocID="{AA6D9A55-E7FB-4806-98FC-9314C541715F}" presName="rootText" presStyleLbl="node2" presStyleIdx="2" presStyleCnt="3">
        <dgm:presLayoutVars>
          <dgm:chPref val="3"/>
        </dgm:presLayoutVars>
      </dgm:prSet>
      <dgm:spPr/>
      <dgm:t>
        <a:bodyPr/>
        <a:lstStyle/>
        <a:p>
          <a:endParaRPr lang="tr-TR"/>
        </a:p>
      </dgm:t>
    </dgm:pt>
    <dgm:pt modelId="{4C86D269-0F08-46F2-BD3E-927F72777181}" type="pres">
      <dgm:prSet presAssocID="{AA6D9A55-E7FB-4806-98FC-9314C541715F}" presName="rootConnector" presStyleLbl="node2" presStyleIdx="2" presStyleCnt="3"/>
      <dgm:spPr/>
      <dgm:t>
        <a:bodyPr/>
        <a:lstStyle/>
        <a:p>
          <a:endParaRPr lang="tr-TR"/>
        </a:p>
      </dgm:t>
    </dgm:pt>
    <dgm:pt modelId="{52F03FF0-573A-4DB1-B592-AF675971C04C}" type="pres">
      <dgm:prSet presAssocID="{AA6D9A55-E7FB-4806-98FC-9314C541715F}" presName="hierChild4" presStyleCnt="0"/>
      <dgm:spPr/>
    </dgm:pt>
    <dgm:pt modelId="{D1836976-AA5D-4BB3-A6AB-9A6D6A17F0B8}" type="pres">
      <dgm:prSet presAssocID="{CC8C08D8-FDFD-4926-BE60-14EF9657325B}" presName="Name64" presStyleLbl="parChTrans1D3" presStyleIdx="0" presStyleCnt="2"/>
      <dgm:spPr/>
      <dgm:t>
        <a:bodyPr/>
        <a:lstStyle/>
        <a:p>
          <a:endParaRPr lang="tr-TR"/>
        </a:p>
      </dgm:t>
    </dgm:pt>
    <dgm:pt modelId="{2567BF0D-4087-4901-A7CB-2CB86C8BB489}" type="pres">
      <dgm:prSet presAssocID="{281B4D25-FD25-442B-AC53-50070D9C2D01}" presName="hierRoot2" presStyleCnt="0">
        <dgm:presLayoutVars>
          <dgm:hierBranch val="init"/>
        </dgm:presLayoutVars>
      </dgm:prSet>
      <dgm:spPr/>
    </dgm:pt>
    <dgm:pt modelId="{E4D8F815-7C80-4FB6-A77C-3445672DDE0B}" type="pres">
      <dgm:prSet presAssocID="{281B4D25-FD25-442B-AC53-50070D9C2D01}" presName="rootComposite" presStyleCnt="0"/>
      <dgm:spPr/>
    </dgm:pt>
    <dgm:pt modelId="{D68F41FA-57AB-4F4E-A0E4-BE6475FACE27}" type="pres">
      <dgm:prSet presAssocID="{281B4D25-FD25-442B-AC53-50070D9C2D01}" presName="rootText" presStyleLbl="node3" presStyleIdx="0" presStyleCnt="2">
        <dgm:presLayoutVars>
          <dgm:chPref val="3"/>
        </dgm:presLayoutVars>
      </dgm:prSet>
      <dgm:spPr/>
      <dgm:t>
        <a:bodyPr/>
        <a:lstStyle/>
        <a:p>
          <a:endParaRPr lang="tr-TR"/>
        </a:p>
      </dgm:t>
    </dgm:pt>
    <dgm:pt modelId="{9F1F4202-5F98-4D41-BB01-77F2DDE89080}" type="pres">
      <dgm:prSet presAssocID="{281B4D25-FD25-442B-AC53-50070D9C2D01}" presName="rootConnector" presStyleLbl="node3" presStyleIdx="0" presStyleCnt="2"/>
      <dgm:spPr/>
      <dgm:t>
        <a:bodyPr/>
        <a:lstStyle/>
        <a:p>
          <a:endParaRPr lang="tr-TR"/>
        </a:p>
      </dgm:t>
    </dgm:pt>
    <dgm:pt modelId="{62FC6E8E-4144-4BC3-9519-C10F7E4A31AD}" type="pres">
      <dgm:prSet presAssocID="{281B4D25-FD25-442B-AC53-50070D9C2D01}" presName="hierChild4" presStyleCnt="0"/>
      <dgm:spPr/>
    </dgm:pt>
    <dgm:pt modelId="{E1A72073-EC5A-4783-8263-7C4F8536B581}" type="pres">
      <dgm:prSet presAssocID="{281B4D25-FD25-442B-AC53-50070D9C2D01}" presName="hierChild5" presStyleCnt="0"/>
      <dgm:spPr/>
    </dgm:pt>
    <dgm:pt modelId="{6D95AEC9-BE7C-4B4A-AF17-81A611090F05}" type="pres">
      <dgm:prSet presAssocID="{32B508E9-D842-43AA-BAAD-0A064DBA1862}" presName="Name64" presStyleLbl="parChTrans1D3" presStyleIdx="1" presStyleCnt="2"/>
      <dgm:spPr/>
      <dgm:t>
        <a:bodyPr/>
        <a:lstStyle/>
        <a:p>
          <a:endParaRPr lang="tr-TR"/>
        </a:p>
      </dgm:t>
    </dgm:pt>
    <dgm:pt modelId="{013AAC87-1E11-42C7-87D9-DECF384CBB94}" type="pres">
      <dgm:prSet presAssocID="{1B7D953A-F0B5-4B7C-8B42-E3957A1473A8}" presName="hierRoot2" presStyleCnt="0">
        <dgm:presLayoutVars>
          <dgm:hierBranch val="init"/>
        </dgm:presLayoutVars>
      </dgm:prSet>
      <dgm:spPr/>
    </dgm:pt>
    <dgm:pt modelId="{11F21325-1909-4BE5-A1FE-6C8C1C361498}" type="pres">
      <dgm:prSet presAssocID="{1B7D953A-F0B5-4B7C-8B42-E3957A1473A8}" presName="rootComposite" presStyleCnt="0"/>
      <dgm:spPr/>
    </dgm:pt>
    <dgm:pt modelId="{2D29ED7F-3F26-4D44-B858-B5CF18C5EB89}" type="pres">
      <dgm:prSet presAssocID="{1B7D953A-F0B5-4B7C-8B42-E3957A1473A8}" presName="rootText" presStyleLbl="node3" presStyleIdx="1" presStyleCnt="2">
        <dgm:presLayoutVars>
          <dgm:chPref val="3"/>
        </dgm:presLayoutVars>
      </dgm:prSet>
      <dgm:spPr/>
      <dgm:t>
        <a:bodyPr/>
        <a:lstStyle/>
        <a:p>
          <a:endParaRPr lang="tr-TR"/>
        </a:p>
      </dgm:t>
    </dgm:pt>
    <dgm:pt modelId="{C3386493-A5A2-4B1F-898B-2542DA144A69}" type="pres">
      <dgm:prSet presAssocID="{1B7D953A-F0B5-4B7C-8B42-E3957A1473A8}" presName="rootConnector" presStyleLbl="node3" presStyleIdx="1" presStyleCnt="2"/>
      <dgm:spPr/>
      <dgm:t>
        <a:bodyPr/>
        <a:lstStyle/>
        <a:p>
          <a:endParaRPr lang="tr-TR"/>
        </a:p>
      </dgm:t>
    </dgm:pt>
    <dgm:pt modelId="{781E6601-A1EE-491B-9257-9613FED16B12}" type="pres">
      <dgm:prSet presAssocID="{1B7D953A-F0B5-4B7C-8B42-E3957A1473A8}" presName="hierChild4" presStyleCnt="0"/>
      <dgm:spPr/>
    </dgm:pt>
    <dgm:pt modelId="{536BC258-F42A-444C-AD8C-36FBB248826C}" type="pres">
      <dgm:prSet presAssocID="{BC80F7CC-4D08-43CE-8A6C-CE6F178CB559}" presName="Name64" presStyleLbl="parChTrans1D4" presStyleIdx="0" presStyleCnt="3"/>
      <dgm:spPr/>
      <dgm:t>
        <a:bodyPr/>
        <a:lstStyle/>
        <a:p>
          <a:endParaRPr lang="tr-TR"/>
        </a:p>
      </dgm:t>
    </dgm:pt>
    <dgm:pt modelId="{CDE8C927-096F-4930-825C-23ADC7995900}" type="pres">
      <dgm:prSet presAssocID="{709BAEE6-9A2A-4EC8-95BA-E057FC2A6B0C}" presName="hierRoot2" presStyleCnt="0">
        <dgm:presLayoutVars>
          <dgm:hierBranch val="init"/>
        </dgm:presLayoutVars>
      </dgm:prSet>
      <dgm:spPr/>
    </dgm:pt>
    <dgm:pt modelId="{94BF5A50-8783-44A7-9978-1AD8FFF765E2}" type="pres">
      <dgm:prSet presAssocID="{709BAEE6-9A2A-4EC8-95BA-E057FC2A6B0C}" presName="rootComposite" presStyleCnt="0"/>
      <dgm:spPr/>
    </dgm:pt>
    <dgm:pt modelId="{CCD7378C-8F18-49A6-AFD1-F97701B19DDC}" type="pres">
      <dgm:prSet presAssocID="{709BAEE6-9A2A-4EC8-95BA-E057FC2A6B0C}" presName="rootText" presStyleLbl="node4" presStyleIdx="0" presStyleCnt="3">
        <dgm:presLayoutVars>
          <dgm:chPref val="3"/>
        </dgm:presLayoutVars>
      </dgm:prSet>
      <dgm:spPr/>
      <dgm:t>
        <a:bodyPr/>
        <a:lstStyle/>
        <a:p>
          <a:endParaRPr lang="tr-TR"/>
        </a:p>
      </dgm:t>
    </dgm:pt>
    <dgm:pt modelId="{33A1C3D7-5953-4A2B-B412-7C441E55A6A6}" type="pres">
      <dgm:prSet presAssocID="{709BAEE6-9A2A-4EC8-95BA-E057FC2A6B0C}" presName="rootConnector" presStyleLbl="node4" presStyleIdx="0" presStyleCnt="3"/>
      <dgm:spPr/>
      <dgm:t>
        <a:bodyPr/>
        <a:lstStyle/>
        <a:p>
          <a:endParaRPr lang="tr-TR"/>
        </a:p>
      </dgm:t>
    </dgm:pt>
    <dgm:pt modelId="{AB576962-1ADE-4C15-BC27-5F7402460F33}" type="pres">
      <dgm:prSet presAssocID="{709BAEE6-9A2A-4EC8-95BA-E057FC2A6B0C}" presName="hierChild4" presStyleCnt="0"/>
      <dgm:spPr/>
    </dgm:pt>
    <dgm:pt modelId="{6D3055D7-5190-4460-996B-B1BAEDF0B1CA}" type="pres">
      <dgm:prSet presAssocID="{709BAEE6-9A2A-4EC8-95BA-E057FC2A6B0C}" presName="hierChild5" presStyleCnt="0"/>
      <dgm:spPr/>
    </dgm:pt>
    <dgm:pt modelId="{63977A60-DB24-4482-A97B-432AF5C1F084}" type="pres">
      <dgm:prSet presAssocID="{856E5D0A-A84F-4CDC-8AE6-E269D4A67E71}" presName="Name64" presStyleLbl="parChTrans1D4" presStyleIdx="1" presStyleCnt="3"/>
      <dgm:spPr/>
      <dgm:t>
        <a:bodyPr/>
        <a:lstStyle/>
        <a:p>
          <a:endParaRPr lang="tr-TR"/>
        </a:p>
      </dgm:t>
    </dgm:pt>
    <dgm:pt modelId="{8725BC4C-CE9F-4E70-8302-CE072B74F397}" type="pres">
      <dgm:prSet presAssocID="{82DA4C35-B983-4BD0-9AE4-CC70DF964C6D}" presName="hierRoot2" presStyleCnt="0">
        <dgm:presLayoutVars>
          <dgm:hierBranch val="init"/>
        </dgm:presLayoutVars>
      </dgm:prSet>
      <dgm:spPr/>
    </dgm:pt>
    <dgm:pt modelId="{E46B1616-9461-4D39-BC3D-58C80D6C4A36}" type="pres">
      <dgm:prSet presAssocID="{82DA4C35-B983-4BD0-9AE4-CC70DF964C6D}" presName="rootComposite" presStyleCnt="0"/>
      <dgm:spPr/>
    </dgm:pt>
    <dgm:pt modelId="{C34F5319-764F-4F4A-91D4-005F3270F486}" type="pres">
      <dgm:prSet presAssocID="{82DA4C35-B983-4BD0-9AE4-CC70DF964C6D}" presName="rootText" presStyleLbl="node4" presStyleIdx="1" presStyleCnt="3">
        <dgm:presLayoutVars>
          <dgm:chPref val="3"/>
        </dgm:presLayoutVars>
      </dgm:prSet>
      <dgm:spPr/>
      <dgm:t>
        <a:bodyPr/>
        <a:lstStyle/>
        <a:p>
          <a:endParaRPr lang="tr-TR"/>
        </a:p>
      </dgm:t>
    </dgm:pt>
    <dgm:pt modelId="{6A749F93-DF0F-4A9A-9955-80103B55D177}" type="pres">
      <dgm:prSet presAssocID="{82DA4C35-B983-4BD0-9AE4-CC70DF964C6D}" presName="rootConnector" presStyleLbl="node4" presStyleIdx="1" presStyleCnt="3"/>
      <dgm:spPr/>
      <dgm:t>
        <a:bodyPr/>
        <a:lstStyle/>
        <a:p>
          <a:endParaRPr lang="tr-TR"/>
        </a:p>
      </dgm:t>
    </dgm:pt>
    <dgm:pt modelId="{3624E33C-07D1-4226-92A3-9E5543C9EC5E}" type="pres">
      <dgm:prSet presAssocID="{82DA4C35-B983-4BD0-9AE4-CC70DF964C6D}" presName="hierChild4" presStyleCnt="0"/>
      <dgm:spPr/>
    </dgm:pt>
    <dgm:pt modelId="{CF9098A8-DCFB-4B14-AE1B-79A0E30D58E4}" type="pres">
      <dgm:prSet presAssocID="{82DA4C35-B983-4BD0-9AE4-CC70DF964C6D}" presName="hierChild5" presStyleCnt="0"/>
      <dgm:spPr/>
    </dgm:pt>
    <dgm:pt modelId="{B7CC3373-882A-404A-95E4-E7D2BDFF6226}" type="pres">
      <dgm:prSet presAssocID="{94F18010-E73A-4477-B46E-8468D558B855}" presName="Name64" presStyleLbl="parChTrans1D4" presStyleIdx="2" presStyleCnt="3"/>
      <dgm:spPr/>
      <dgm:t>
        <a:bodyPr/>
        <a:lstStyle/>
        <a:p>
          <a:endParaRPr lang="tr-TR"/>
        </a:p>
      </dgm:t>
    </dgm:pt>
    <dgm:pt modelId="{7BDA4546-C2E8-4766-9CD1-4F09DB6DEC98}" type="pres">
      <dgm:prSet presAssocID="{BE9D48D8-2D96-423A-8B66-C3CAC5088A20}" presName="hierRoot2" presStyleCnt="0">
        <dgm:presLayoutVars>
          <dgm:hierBranch val="init"/>
        </dgm:presLayoutVars>
      </dgm:prSet>
      <dgm:spPr/>
    </dgm:pt>
    <dgm:pt modelId="{6E6D23B3-BC89-4E57-AB44-34ABB8E334EF}" type="pres">
      <dgm:prSet presAssocID="{BE9D48D8-2D96-423A-8B66-C3CAC5088A20}" presName="rootComposite" presStyleCnt="0"/>
      <dgm:spPr/>
    </dgm:pt>
    <dgm:pt modelId="{8DC92607-574D-4ADB-9878-B71C3E86CC7C}" type="pres">
      <dgm:prSet presAssocID="{BE9D48D8-2D96-423A-8B66-C3CAC5088A20}" presName="rootText" presStyleLbl="node4" presStyleIdx="2" presStyleCnt="3">
        <dgm:presLayoutVars>
          <dgm:chPref val="3"/>
        </dgm:presLayoutVars>
      </dgm:prSet>
      <dgm:spPr/>
      <dgm:t>
        <a:bodyPr/>
        <a:lstStyle/>
        <a:p>
          <a:endParaRPr lang="tr-TR"/>
        </a:p>
      </dgm:t>
    </dgm:pt>
    <dgm:pt modelId="{E035DBA9-E3F4-4891-8BCD-2CFD65C1FF02}" type="pres">
      <dgm:prSet presAssocID="{BE9D48D8-2D96-423A-8B66-C3CAC5088A20}" presName="rootConnector" presStyleLbl="node4" presStyleIdx="2" presStyleCnt="3"/>
      <dgm:spPr/>
      <dgm:t>
        <a:bodyPr/>
        <a:lstStyle/>
        <a:p>
          <a:endParaRPr lang="tr-TR"/>
        </a:p>
      </dgm:t>
    </dgm:pt>
    <dgm:pt modelId="{C4FDC49F-71F0-4756-927E-BF737996C482}" type="pres">
      <dgm:prSet presAssocID="{BE9D48D8-2D96-423A-8B66-C3CAC5088A20}" presName="hierChild4" presStyleCnt="0"/>
      <dgm:spPr/>
    </dgm:pt>
    <dgm:pt modelId="{19A1F897-76F7-4BE5-9F90-6413329FE03B}" type="pres">
      <dgm:prSet presAssocID="{BE9D48D8-2D96-423A-8B66-C3CAC5088A20}" presName="hierChild5" presStyleCnt="0"/>
      <dgm:spPr/>
    </dgm:pt>
    <dgm:pt modelId="{DEB46F01-B714-4319-8B88-33A681A5762F}" type="pres">
      <dgm:prSet presAssocID="{1B7D953A-F0B5-4B7C-8B42-E3957A1473A8}" presName="hierChild5" presStyleCnt="0"/>
      <dgm:spPr/>
    </dgm:pt>
    <dgm:pt modelId="{41408217-30EC-47C3-AB76-DBB52E660519}" type="pres">
      <dgm:prSet presAssocID="{AA6D9A55-E7FB-4806-98FC-9314C541715F}" presName="hierChild5" presStyleCnt="0"/>
      <dgm:spPr/>
    </dgm:pt>
    <dgm:pt modelId="{B723A5A8-5F39-41CB-8553-F363B09AD2F1}" type="pres">
      <dgm:prSet presAssocID="{5E74D3A1-1BAB-4673-B52C-7F815123D176}" presName="hierChild3" presStyleCnt="0"/>
      <dgm:spPr/>
    </dgm:pt>
    <dgm:pt modelId="{5FCA4A5C-473C-4F16-819B-93F125E5C1BF}" type="pres">
      <dgm:prSet presAssocID="{B8DED976-4646-413A-8CC5-09D676FB210A}" presName="Name115" presStyleLbl="parChTrans1D2" presStyleIdx="3" presStyleCnt="4"/>
      <dgm:spPr/>
      <dgm:t>
        <a:bodyPr/>
        <a:lstStyle/>
        <a:p>
          <a:endParaRPr lang="tr-TR"/>
        </a:p>
      </dgm:t>
    </dgm:pt>
    <dgm:pt modelId="{BAF65F96-C8D5-4661-A26F-FE90CDCCFCEF}" type="pres">
      <dgm:prSet presAssocID="{97F4A6C5-E227-455E-9FFC-8AD97C1E0EB8}" presName="hierRoot3" presStyleCnt="0">
        <dgm:presLayoutVars>
          <dgm:hierBranch val="init"/>
        </dgm:presLayoutVars>
      </dgm:prSet>
      <dgm:spPr/>
    </dgm:pt>
    <dgm:pt modelId="{9E2FDF80-9EB8-47D1-A08D-5EB21DDD09D8}" type="pres">
      <dgm:prSet presAssocID="{97F4A6C5-E227-455E-9FFC-8AD97C1E0EB8}" presName="rootComposite3" presStyleCnt="0"/>
      <dgm:spPr/>
    </dgm:pt>
    <dgm:pt modelId="{6200EEDD-2093-4578-92E8-53F074ED74BA}" type="pres">
      <dgm:prSet presAssocID="{97F4A6C5-E227-455E-9FFC-8AD97C1E0EB8}" presName="rootText3" presStyleLbl="asst1" presStyleIdx="0" presStyleCnt="1">
        <dgm:presLayoutVars>
          <dgm:chPref val="3"/>
        </dgm:presLayoutVars>
      </dgm:prSet>
      <dgm:spPr/>
      <dgm:t>
        <a:bodyPr/>
        <a:lstStyle/>
        <a:p>
          <a:endParaRPr lang="tr-TR"/>
        </a:p>
      </dgm:t>
    </dgm:pt>
    <dgm:pt modelId="{2FF30782-74A1-4F90-B6E1-9E860A6C704E}" type="pres">
      <dgm:prSet presAssocID="{97F4A6C5-E227-455E-9FFC-8AD97C1E0EB8}" presName="rootConnector3" presStyleLbl="asst1" presStyleIdx="0" presStyleCnt="1"/>
      <dgm:spPr/>
      <dgm:t>
        <a:bodyPr/>
        <a:lstStyle/>
        <a:p>
          <a:endParaRPr lang="tr-TR"/>
        </a:p>
      </dgm:t>
    </dgm:pt>
    <dgm:pt modelId="{439CD4A8-0010-45D6-9D54-F674048F61C6}" type="pres">
      <dgm:prSet presAssocID="{97F4A6C5-E227-455E-9FFC-8AD97C1E0EB8}" presName="hierChild6" presStyleCnt="0"/>
      <dgm:spPr/>
    </dgm:pt>
    <dgm:pt modelId="{D1D8832D-3DBF-470A-ADCD-7CC0028650EE}" type="pres">
      <dgm:prSet presAssocID="{97F4A6C5-E227-455E-9FFC-8AD97C1E0EB8}" presName="hierChild7" presStyleCnt="0"/>
      <dgm:spPr/>
    </dgm:pt>
    <dgm:pt modelId="{1CD13E50-8213-468E-A7A5-8AFCC06813BE}" type="pres">
      <dgm:prSet presAssocID="{27B5EC6B-4880-4EA2-A6C5-B797A14409E3}" presName="hierRoot1" presStyleCnt="0">
        <dgm:presLayoutVars>
          <dgm:hierBranch val="init"/>
        </dgm:presLayoutVars>
      </dgm:prSet>
      <dgm:spPr/>
    </dgm:pt>
    <dgm:pt modelId="{9955F1C2-6529-4A88-8483-13787AAB6953}" type="pres">
      <dgm:prSet presAssocID="{27B5EC6B-4880-4EA2-A6C5-B797A14409E3}" presName="rootComposite1" presStyleCnt="0"/>
      <dgm:spPr/>
    </dgm:pt>
    <dgm:pt modelId="{0E2B552C-65CF-4651-8395-96D25726E7C1}" type="pres">
      <dgm:prSet presAssocID="{27B5EC6B-4880-4EA2-A6C5-B797A14409E3}" presName="rootText1" presStyleLbl="node0" presStyleIdx="1" presStyleCnt="3" custLinFactY="75127" custLinFactNeighborX="42943" custLinFactNeighborY="100000">
        <dgm:presLayoutVars>
          <dgm:chPref val="3"/>
        </dgm:presLayoutVars>
      </dgm:prSet>
      <dgm:spPr/>
      <dgm:t>
        <a:bodyPr/>
        <a:lstStyle/>
        <a:p>
          <a:endParaRPr lang="tr-TR"/>
        </a:p>
      </dgm:t>
    </dgm:pt>
    <dgm:pt modelId="{D5BE7948-0A53-4200-9B6E-FDBB8B5E3808}" type="pres">
      <dgm:prSet presAssocID="{27B5EC6B-4880-4EA2-A6C5-B797A14409E3}" presName="rootConnector1" presStyleLbl="node1" presStyleIdx="0" presStyleCnt="0"/>
      <dgm:spPr/>
      <dgm:t>
        <a:bodyPr/>
        <a:lstStyle/>
        <a:p>
          <a:endParaRPr lang="tr-TR"/>
        </a:p>
      </dgm:t>
    </dgm:pt>
    <dgm:pt modelId="{227B5FD1-85AB-4691-A577-403D62EEE50F}" type="pres">
      <dgm:prSet presAssocID="{27B5EC6B-4880-4EA2-A6C5-B797A14409E3}" presName="hierChild2" presStyleCnt="0"/>
      <dgm:spPr/>
    </dgm:pt>
    <dgm:pt modelId="{FBD66997-D471-4692-B6D8-03450BDE48CD}" type="pres">
      <dgm:prSet presAssocID="{27B5EC6B-4880-4EA2-A6C5-B797A14409E3}" presName="hierChild3" presStyleCnt="0"/>
      <dgm:spPr/>
    </dgm:pt>
    <dgm:pt modelId="{4CE88869-E378-4D44-A5F5-4386372C232B}" type="pres">
      <dgm:prSet presAssocID="{EFC3EC53-9A4D-465F-90EA-68DCE2573C4A}" presName="hierRoot1" presStyleCnt="0">
        <dgm:presLayoutVars>
          <dgm:hierBranch val="init"/>
        </dgm:presLayoutVars>
      </dgm:prSet>
      <dgm:spPr/>
    </dgm:pt>
    <dgm:pt modelId="{18E657D7-08FD-457D-992F-C89D736FD203}" type="pres">
      <dgm:prSet presAssocID="{EFC3EC53-9A4D-465F-90EA-68DCE2573C4A}" presName="rootComposite1" presStyleCnt="0"/>
      <dgm:spPr/>
    </dgm:pt>
    <dgm:pt modelId="{8680A2A6-375F-43C7-9716-301A9C4FDB9D}" type="pres">
      <dgm:prSet presAssocID="{EFC3EC53-9A4D-465F-90EA-68DCE2573C4A}" presName="rootText1" presStyleLbl="node0" presStyleIdx="2" presStyleCnt="3" custLinFactX="57879" custLinFactNeighborX="100000" custLinFactNeighborY="36214">
        <dgm:presLayoutVars>
          <dgm:chPref val="3"/>
        </dgm:presLayoutVars>
      </dgm:prSet>
      <dgm:spPr/>
      <dgm:t>
        <a:bodyPr/>
        <a:lstStyle/>
        <a:p>
          <a:endParaRPr lang="tr-TR"/>
        </a:p>
      </dgm:t>
    </dgm:pt>
    <dgm:pt modelId="{628FC95C-7220-48AD-B825-08BC30145BB9}" type="pres">
      <dgm:prSet presAssocID="{EFC3EC53-9A4D-465F-90EA-68DCE2573C4A}" presName="rootConnector1" presStyleLbl="node1" presStyleIdx="0" presStyleCnt="0"/>
      <dgm:spPr/>
      <dgm:t>
        <a:bodyPr/>
        <a:lstStyle/>
        <a:p>
          <a:endParaRPr lang="tr-TR"/>
        </a:p>
      </dgm:t>
    </dgm:pt>
    <dgm:pt modelId="{44F9CF08-76A2-46DC-B2FC-F8367960094B}" type="pres">
      <dgm:prSet presAssocID="{EFC3EC53-9A4D-465F-90EA-68DCE2573C4A}" presName="hierChild2" presStyleCnt="0"/>
      <dgm:spPr/>
    </dgm:pt>
    <dgm:pt modelId="{422461AF-B70C-4308-B419-4115E465547C}" type="pres">
      <dgm:prSet presAssocID="{EFC3EC53-9A4D-465F-90EA-68DCE2573C4A}" presName="hierChild3" presStyleCnt="0"/>
      <dgm:spPr/>
    </dgm:pt>
  </dgm:ptLst>
  <dgm:cxnLst>
    <dgm:cxn modelId="{2B9F9081-203B-41C3-868A-ACE47526D798}" type="presOf" srcId="{BC80F7CC-4D08-43CE-8A6C-CE6F178CB559}" destId="{536BC258-F42A-444C-AD8C-36FBB248826C}" srcOrd="0" destOrd="0" presId="urn:microsoft.com/office/officeart/2009/3/layout/HorizontalOrganizationChart"/>
    <dgm:cxn modelId="{B1CE2874-1687-4C2D-86C3-0051BABCFD95}" type="presOf" srcId="{5E74D3A1-1BAB-4673-B52C-7F815123D176}" destId="{2B952366-0CC0-46BD-BB70-67B439ED79A3}" srcOrd="1" destOrd="0" presId="urn:microsoft.com/office/officeart/2009/3/layout/HorizontalOrganizationChart"/>
    <dgm:cxn modelId="{4ED185D6-5CEA-40DB-A71F-E6A12969B034}" type="presOf" srcId="{B8DED976-4646-413A-8CC5-09D676FB210A}" destId="{5FCA4A5C-473C-4F16-819B-93F125E5C1BF}" srcOrd="0" destOrd="0" presId="urn:microsoft.com/office/officeart/2009/3/layout/HorizontalOrganizationChart"/>
    <dgm:cxn modelId="{5777B511-51CB-4CB2-A9DB-84F6C135FA6E}" type="presOf" srcId="{709BAEE6-9A2A-4EC8-95BA-E057FC2A6B0C}" destId="{33A1C3D7-5953-4A2B-B412-7C441E55A6A6}" srcOrd="1" destOrd="0" presId="urn:microsoft.com/office/officeart/2009/3/layout/HorizontalOrganizationChart"/>
    <dgm:cxn modelId="{9708AD37-B48D-453F-98EA-D0EAD3EC12E5}" type="presOf" srcId="{1B7D953A-F0B5-4B7C-8B42-E3957A1473A8}" destId="{C3386493-A5A2-4B1F-898B-2542DA144A69}" srcOrd="1" destOrd="0" presId="urn:microsoft.com/office/officeart/2009/3/layout/HorizontalOrganizationChart"/>
    <dgm:cxn modelId="{6CA9C09E-1529-40AA-8186-39833684E55C}" type="presOf" srcId="{AA6D9A55-E7FB-4806-98FC-9314C541715F}" destId="{C710708C-31FE-4040-9933-70C655579352}" srcOrd="0" destOrd="0" presId="urn:microsoft.com/office/officeart/2009/3/layout/HorizontalOrganizationChart"/>
    <dgm:cxn modelId="{46000073-860E-4C25-8B90-9A19955F69BE}" type="presOf" srcId="{97F4A6C5-E227-455E-9FFC-8AD97C1E0EB8}" destId="{6200EEDD-2093-4578-92E8-53F074ED74BA}" srcOrd="0" destOrd="0" presId="urn:microsoft.com/office/officeart/2009/3/layout/HorizontalOrganizationChart"/>
    <dgm:cxn modelId="{7379CFEA-D9B1-4095-AA61-603EFF107374}" type="presOf" srcId="{27B5EC6B-4880-4EA2-A6C5-B797A14409E3}" destId="{0E2B552C-65CF-4651-8395-96D25726E7C1}" srcOrd="0" destOrd="0" presId="urn:microsoft.com/office/officeart/2009/3/layout/HorizontalOrganizationChart"/>
    <dgm:cxn modelId="{FCC60904-0C87-4F28-9C05-0C974444B3E1}" type="presOf" srcId="{97F4A6C5-E227-455E-9FFC-8AD97C1E0EB8}" destId="{2FF30782-74A1-4F90-B6E1-9E860A6C704E}" srcOrd="1" destOrd="0" presId="urn:microsoft.com/office/officeart/2009/3/layout/HorizontalOrganizationChart"/>
    <dgm:cxn modelId="{5EB1D878-0A51-49C7-850E-BE49C3F63ABC}" srcId="{5E74D3A1-1BAB-4673-B52C-7F815123D176}" destId="{FB1037A3-8196-47CC-B53E-1372B6D5EAE7}" srcOrd="2" destOrd="0" parTransId="{5B40ED96-139F-478B-A8EC-26924078DCC8}" sibTransId="{833C9452-99C4-423C-B985-61609DEA4550}"/>
    <dgm:cxn modelId="{EDDFA8E8-B60D-4F39-A7C9-91B1AB52869A}" type="presOf" srcId="{AE8F24AA-DD7F-4280-A2CF-24E0EA236AB7}" destId="{C01DB90D-6564-4521-9E6B-327D9EA7A001}" srcOrd="0" destOrd="0" presId="urn:microsoft.com/office/officeart/2009/3/layout/HorizontalOrganizationChart"/>
    <dgm:cxn modelId="{F6A35472-602F-4A1C-9BCB-9E40E244EE9B}" type="presOf" srcId="{3585FA2A-D8B2-4DCF-A8E3-A9FA0D3ABC31}" destId="{E4F1A8D1-DF63-400A-9985-BF5339F1D739}" srcOrd="0" destOrd="0" presId="urn:microsoft.com/office/officeart/2009/3/layout/HorizontalOrganizationChart"/>
    <dgm:cxn modelId="{C493BBC3-34BA-4909-AFF1-AD361D0C907A}" srcId="{5E74D3A1-1BAB-4673-B52C-7F815123D176}" destId="{97F4A6C5-E227-455E-9FFC-8AD97C1E0EB8}" srcOrd="0" destOrd="0" parTransId="{B8DED976-4646-413A-8CC5-09D676FB210A}" sibTransId="{B4BC2067-2736-4E09-A0B8-04B0A971BFB3}"/>
    <dgm:cxn modelId="{1B17DFF8-A525-4E2E-9644-32E08A5B12F6}" type="presOf" srcId="{AE8F24AA-DD7F-4280-A2CF-24E0EA236AB7}" destId="{B001A2C6-ABC4-4517-B2D9-B4B8F5FB4CA1}" srcOrd="1" destOrd="0" presId="urn:microsoft.com/office/officeart/2009/3/layout/HorizontalOrganizationChart"/>
    <dgm:cxn modelId="{40F28721-1319-433C-8BA4-1466D525A154}" type="presOf" srcId="{FB1037A3-8196-47CC-B53E-1372B6D5EAE7}" destId="{AC1AE676-DE21-4C13-875A-2CB30C9C7A4F}" srcOrd="1" destOrd="0" presId="urn:microsoft.com/office/officeart/2009/3/layout/HorizontalOrganizationChart"/>
    <dgm:cxn modelId="{811598C7-97D2-4B87-8169-2AE90371F859}" type="presOf" srcId="{281B4D25-FD25-442B-AC53-50070D9C2D01}" destId="{9F1F4202-5F98-4D41-BB01-77F2DDE89080}" srcOrd="1" destOrd="0" presId="urn:microsoft.com/office/officeart/2009/3/layout/HorizontalOrganizationChart"/>
    <dgm:cxn modelId="{EB24D4D4-B3E5-4A35-98A0-645258101000}" type="presOf" srcId="{856E5D0A-A84F-4CDC-8AE6-E269D4A67E71}" destId="{63977A60-DB24-4482-A97B-432AF5C1F084}" srcOrd="0" destOrd="0" presId="urn:microsoft.com/office/officeart/2009/3/layout/HorizontalOrganizationChart"/>
    <dgm:cxn modelId="{6D1176A5-EDA2-457E-A784-C0F356D9DA79}" srcId="{AA6D9A55-E7FB-4806-98FC-9314C541715F}" destId="{281B4D25-FD25-442B-AC53-50070D9C2D01}" srcOrd="0" destOrd="0" parTransId="{CC8C08D8-FDFD-4926-BE60-14EF9657325B}" sibTransId="{DA9A9218-6FF2-4EC9-A952-16ACEC40AC11}"/>
    <dgm:cxn modelId="{4FCD6CE0-F8DA-446F-A602-0E23069EE835}" srcId="{5E74D3A1-1BAB-4673-B52C-7F815123D176}" destId="{AE8F24AA-DD7F-4280-A2CF-24E0EA236AB7}" srcOrd="1" destOrd="0" parTransId="{439C4C86-56A8-4EC5-A21D-89B11DF5DBBD}" sibTransId="{152DAA05-FAE9-45E4-9E8B-42E9F3262068}"/>
    <dgm:cxn modelId="{5355682E-F508-4AB2-A9B9-1B9EC16F099E}" srcId="{3585FA2A-D8B2-4DCF-A8E3-A9FA0D3ABC31}" destId="{27B5EC6B-4880-4EA2-A6C5-B797A14409E3}" srcOrd="1" destOrd="0" parTransId="{3DC9727C-6874-456C-A620-DA52EE8F65F6}" sibTransId="{4B1B45BE-8EBB-4A95-BC63-465317F6758C}"/>
    <dgm:cxn modelId="{A03B75BE-B18D-48D3-84A1-2444F3F179C6}" type="presOf" srcId="{EFC3EC53-9A4D-465F-90EA-68DCE2573C4A}" destId="{8680A2A6-375F-43C7-9716-301A9C4FDB9D}" srcOrd="0" destOrd="0" presId="urn:microsoft.com/office/officeart/2009/3/layout/HorizontalOrganizationChart"/>
    <dgm:cxn modelId="{BFD25D8A-5859-487C-9463-EE1DA6188ACB}" srcId="{3585FA2A-D8B2-4DCF-A8E3-A9FA0D3ABC31}" destId="{5E74D3A1-1BAB-4673-B52C-7F815123D176}" srcOrd="0" destOrd="0" parTransId="{1A5D3833-E3A2-40E1-8949-5A6C6551CA4B}" sibTransId="{6AFCB989-B436-480E-A8D2-E93EF146B3E8}"/>
    <dgm:cxn modelId="{07E137EB-7D26-4D82-9297-A92B7702BB3F}" type="presOf" srcId="{27B5EC6B-4880-4EA2-A6C5-B797A14409E3}" destId="{D5BE7948-0A53-4200-9B6E-FDBB8B5E3808}" srcOrd="1" destOrd="0" presId="urn:microsoft.com/office/officeart/2009/3/layout/HorizontalOrganizationChart"/>
    <dgm:cxn modelId="{D1EBDAD6-9B65-4272-B33F-42FB1088ACD3}" type="presOf" srcId="{709BAEE6-9A2A-4EC8-95BA-E057FC2A6B0C}" destId="{CCD7378C-8F18-49A6-AFD1-F97701B19DDC}" srcOrd="0" destOrd="0" presId="urn:microsoft.com/office/officeart/2009/3/layout/HorizontalOrganizationChart"/>
    <dgm:cxn modelId="{FA99D715-EE47-4082-BEC5-AB16B9F2A0A7}" type="presOf" srcId="{1B7D953A-F0B5-4B7C-8B42-E3957A1473A8}" destId="{2D29ED7F-3F26-4D44-B858-B5CF18C5EB89}" srcOrd="0" destOrd="0" presId="urn:microsoft.com/office/officeart/2009/3/layout/HorizontalOrganizationChart"/>
    <dgm:cxn modelId="{681547E7-9738-4925-AF95-62E81FFD9C33}" type="presOf" srcId="{BE9D48D8-2D96-423A-8B66-C3CAC5088A20}" destId="{8DC92607-574D-4ADB-9878-B71C3E86CC7C}" srcOrd="0" destOrd="0" presId="urn:microsoft.com/office/officeart/2009/3/layout/HorizontalOrganizationChart"/>
    <dgm:cxn modelId="{FD11F0BD-E6D0-449E-9AE5-81C98059A6A1}" type="presOf" srcId="{5B40ED96-139F-478B-A8EC-26924078DCC8}" destId="{B9A0BF35-42CF-47F2-A08E-8FB80F4F71B1}" srcOrd="0" destOrd="0" presId="urn:microsoft.com/office/officeart/2009/3/layout/HorizontalOrganizationChart"/>
    <dgm:cxn modelId="{B09BF704-C5AD-4A58-A1A7-58BDE5253717}" type="presOf" srcId="{5E74D3A1-1BAB-4673-B52C-7F815123D176}" destId="{2BB2AF1F-2DA0-4182-ABEA-86F0D9210CB2}" srcOrd="0" destOrd="0" presId="urn:microsoft.com/office/officeart/2009/3/layout/HorizontalOrganizationChart"/>
    <dgm:cxn modelId="{6B31BBF2-7CC9-4680-80D2-6255EF95A865}" srcId="{1B7D953A-F0B5-4B7C-8B42-E3957A1473A8}" destId="{BE9D48D8-2D96-423A-8B66-C3CAC5088A20}" srcOrd="2" destOrd="0" parTransId="{94F18010-E73A-4477-B46E-8468D558B855}" sibTransId="{839DA456-7561-4E19-B0A7-D3A1604D21B1}"/>
    <dgm:cxn modelId="{592D75E2-F6F0-4B9D-B502-DB6079DFB96B}" type="presOf" srcId="{EFC3EC53-9A4D-465F-90EA-68DCE2573C4A}" destId="{628FC95C-7220-48AD-B825-08BC30145BB9}" srcOrd="1" destOrd="0" presId="urn:microsoft.com/office/officeart/2009/3/layout/HorizontalOrganizationChart"/>
    <dgm:cxn modelId="{01D7E331-B381-4ADB-94A4-3BA565554EF0}" srcId="{5E74D3A1-1BAB-4673-B52C-7F815123D176}" destId="{AA6D9A55-E7FB-4806-98FC-9314C541715F}" srcOrd="3" destOrd="0" parTransId="{78E60DC2-9B99-435C-B9E4-A6DCE4CB9359}" sibTransId="{A3412A32-0D60-4E22-BED5-B771E4FE7FC5}"/>
    <dgm:cxn modelId="{540840EE-058D-4BED-9E1A-C1B4AE31868B}" type="presOf" srcId="{32B508E9-D842-43AA-BAAD-0A064DBA1862}" destId="{6D95AEC9-BE7C-4B4A-AF17-81A611090F05}" srcOrd="0" destOrd="0" presId="urn:microsoft.com/office/officeart/2009/3/layout/HorizontalOrganizationChart"/>
    <dgm:cxn modelId="{B9A5FAEF-B842-4AD8-943B-7427B73A46C3}" type="presOf" srcId="{78E60DC2-9B99-435C-B9E4-A6DCE4CB9359}" destId="{B2A19B86-BC0D-4B01-8AB0-13EEA1029818}" srcOrd="0" destOrd="0" presId="urn:microsoft.com/office/officeart/2009/3/layout/HorizontalOrganizationChart"/>
    <dgm:cxn modelId="{D7C3E54B-C49D-46E1-B3C8-85ADD8A02EA9}" type="presOf" srcId="{94F18010-E73A-4477-B46E-8468D558B855}" destId="{B7CC3373-882A-404A-95E4-E7D2BDFF6226}" srcOrd="0" destOrd="0" presId="urn:microsoft.com/office/officeart/2009/3/layout/HorizontalOrganizationChart"/>
    <dgm:cxn modelId="{F29E4B5A-A832-4D42-9A58-84DA054B1767}" type="presOf" srcId="{BE9D48D8-2D96-423A-8B66-C3CAC5088A20}" destId="{E035DBA9-E3F4-4891-8BCD-2CFD65C1FF02}" srcOrd="1" destOrd="0" presId="urn:microsoft.com/office/officeart/2009/3/layout/HorizontalOrganizationChart"/>
    <dgm:cxn modelId="{3ADE3835-E00D-437B-8F0D-BB5D0D48818F}" srcId="{3585FA2A-D8B2-4DCF-A8E3-A9FA0D3ABC31}" destId="{EFC3EC53-9A4D-465F-90EA-68DCE2573C4A}" srcOrd="2" destOrd="0" parTransId="{C9A03C93-0C2E-436B-82A0-537119939E6A}" sibTransId="{E8DBC630-3DCF-4EFE-A0BC-9D7278DF1D02}"/>
    <dgm:cxn modelId="{454115C3-6298-4027-BFBF-F52F87BB5955}" srcId="{1B7D953A-F0B5-4B7C-8B42-E3957A1473A8}" destId="{709BAEE6-9A2A-4EC8-95BA-E057FC2A6B0C}" srcOrd="0" destOrd="0" parTransId="{BC80F7CC-4D08-43CE-8A6C-CE6F178CB559}" sibTransId="{99875D02-0634-4DF5-AC99-6EA0CD5C7586}"/>
    <dgm:cxn modelId="{90EB9813-78C7-42A4-A82D-FFC6DCF11D6A}" type="presOf" srcId="{AA6D9A55-E7FB-4806-98FC-9314C541715F}" destId="{4C86D269-0F08-46F2-BD3E-927F72777181}" srcOrd="1" destOrd="0" presId="urn:microsoft.com/office/officeart/2009/3/layout/HorizontalOrganizationChart"/>
    <dgm:cxn modelId="{43FF6A4C-C6C2-47E2-86E6-D43438AD0646}" type="presOf" srcId="{82DA4C35-B983-4BD0-9AE4-CC70DF964C6D}" destId="{C34F5319-764F-4F4A-91D4-005F3270F486}" srcOrd="0" destOrd="0" presId="urn:microsoft.com/office/officeart/2009/3/layout/HorizontalOrganizationChart"/>
    <dgm:cxn modelId="{13599974-952A-45AF-9C67-970166272088}" srcId="{1B7D953A-F0B5-4B7C-8B42-E3957A1473A8}" destId="{82DA4C35-B983-4BD0-9AE4-CC70DF964C6D}" srcOrd="1" destOrd="0" parTransId="{856E5D0A-A84F-4CDC-8AE6-E269D4A67E71}" sibTransId="{76C04829-A7F6-4EA7-B57E-D47031314C9E}"/>
    <dgm:cxn modelId="{E70E5373-D1C5-416E-AA9B-2D922C1FA59A}" srcId="{AA6D9A55-E7FB-4806-98FC-9314C541715F}" destId="{1B7D953A-F0B5-4B7C-8B42-E3957A1473A8}" srcOrd="1" destOrd="0" parTransId="{32B508E9-D842-43AA-BAAD-0A064DBA1862}" sibTransId="{2CAB4E21-2440-4560-93EC-FCA21178DE79}"/>
    <dgm:cxn modelId="{601D3704-79E7-4D32-BB73-29D12E8DD67E}" type="presOf" srcId="{FB1037A3-8196-47CC-B53E-1372B6D5EAE7}" destId="{6963990A-B004-41FF-A1CB-A0AF9B7C1D46}" srcOrd="0" destOrd="0" presId="urn:microsoft.com/office/officeart/2009/3/layout/HorizontalOrganizationChart"/>
    <dgm:cxn modelId="{DCD16676-3A1B-4510-9EE4-13D9EE267A04}" type="presOf" srcId="{82DA4C35-B983-4BD0-9AE4-CC70DF964C6D}" destId="{6A749F93-DF0F-4A9A-9955-80103B55D177}" srcOrd="1" destOrd="0" presId="urn:microsoft.com/office/officeart/2009/3/layout/HorizontalOrganizationChart"/>
    <dgm:cxn modelId="{0232A5DB-3463-46C6-A4CC-ACC97978E87E}" type="presOf" srcId="{439C4C86-56A8-4EC5-A21D-89B11DF5DBBD}" destId="{E1880685-6575-4BF5-AA37-FE74999746E3}" srcOrd="0" destOrd="0" presId="urn:microsoft.com/office/officeart/2009/3/layout/HorizontalOrganizationChart"/>
    <dgm:cxn modelId="{0858747A-1BF5-4F0C-9A94-E7FD88338BBE}" type="presOf" srcId="{CC8C08D8-FDFD-4926-BE60-14EF9657325B}" destId="{D1836976-AA5D-4BB3-A6AB-9A6D6A17F0B8}" srcOrd="0" destOrd="0" presId="urn:microsoft.com/office/officeart/2009/3/layout/HorizontalOrganizationChart"/>
    <dgm:cxn modelId="{E83ED270-9649-4F6A-ACFE-2E33FDC4E98C}" type="presOf" srcId="{281B4D25-FD25-442B-AC53-50070D9C2D01}" destId="{D68F41FA-57AB-4F4E-A0E4-BE6475FACE27}" srcOrd="0" destOrd="0" presId="urn:microsoft.com/office/officeart/2009/3/layout/HorizontalOrganizationChart"/>
    <dgm:cxn modelId="{8234A4EC-35A0-4997-ACBB-EC260FB9A635}" type="presParOf" srcId="{E4F1A8D1-DF63-400A-9985-BF5339F1D739}" destId="{2C004BF8-B68E-4195-AF00-6317990B4310}" srcOrd="0" destOrd="0" presId="urn:microsoft.com/office/officeart/2009/3/layout/HorizontalOrganizationChart"/>
    <dgm:cxn modelId="{499E5565-BB50-429A-8204-B88AF14F7627}" type="presParOf" srcId="{2C004BF8-B68E-4195-AF00-6317990B4310}" destId="{471EADD7-D180-403B-ADC8-D0888B7A6571}" srcOrd="0" destOrd="0" presId="urn:microsoft.com/office/officeart/2009/3/layout/HorizontalOrganizationChart"/>
    <dgm:cxn modelId="{02651457-4A0A-4A88-9B94-48DD19EE9C54}" type="presParOf" srcId="{471EADD7-D180-403B-ADC8-D0888B7A6571}" destId="{2BB2AF1F-2DA0-4182-ABEA-86F0D9210CB2}" srcOrd="0" destOrd="0" presId="urn:microsoft.com/office/officeart/2009/3/layout/HorizontalOrganizationChart"/>
    <dgm:cxn modelId="{0BC6B4AA-A505-4AB2-817E-891BB04924AD}" type="presParOf" srcId="{471EADD7-D180-403B-ADC8-D0888B7A6571}" destId="{2B952366-0CC0-46BD-BB70-67B439ED79A3}" srcOrd="1" destOrd="0" presId="urn:microsoft.com/office/officeart/2009/3/layout/HorizontalOrganizationChart"/>
    <dgm:cxn modelId="{C001AE18-A275-4037-8A7E-4BA0A1B76D2A}" type="presParOf" srcId="{2C004BF8-B68E-4195-AF00-6317990B4310}" destId="{70497651-1012-47FD-83F1-3015EDD648C0}" srcOrd="1" destOrd="0" presId="urn:microsoft.com/office/officeart/2009/3/layout/HorizontalOrganizationChart"/>
    <dgm:cxn modelId="{2047CEA5-9396-42E5-B6D9-6B7758EEB7A2}" type="presParOf" srcId="{70497651-1012-47FD-83F1-3015EDD648C0}" destId="{E1880685-6575-4BF5-AA37-FE74999746E3}" srcOrd="0" destOrd="0" presId="urn:microsoft.com/office/officeart/2009/3/layout/HorizontalOrganizationChart"/>
    <dgm:cxn modelId="{AD28D91E-5DAF-4039-84E8-BF1E15EE27D9}" type="presParOf" srcId="{70497651-1012-47FD-83F1-3015EDD648C0}" destId="{85F00E76-782C-4F02-A425-CE5B107E6D1B}" srcOrd="1" destOrd="0" presId="urn:microsoft.com/office/officeart/2009/3/layout/HorizontalOrganizationChart"/>
    <dgm:cxn modelId="{A2B792B8-1E5A-4A87-9868-CB2E05882349}" type="presParOf" srcId="{85F00E76-782C-4F02-A425-CE5B107E6D1B}" destId="{A2518441-708F-47E5-9B29-97FF611C70FD}" srcOrd="0" destOrd="0" presId="urn:microsoft.com/office/officeart/2009/3/layout/HorizontalOrganizationChart"/>
    <dgm:cxn modelId="{43E3F323-8EC9-4EA1-9BA6-2FC6AE6D4FB2}" type="presParOf" srcId="{A2518441-708F-47E5-9B29-97FF611C70FD}" destId="{C01DB90D-6564-4521-9E6B-327D9EA7A001}" srcOrd="0" destOrd="0" presId="urn:microsoft.com/office/officeart/2009/3/layout/HorizontalOrganizationChart"/>
    <dgm:cxn modelId="{66E571AF-01A4-45DD-94BF-05FBD48717B8}" type="presParOf" srcId="{A2518441-708F-47E5-9B29-97FF611C70FD}" destId="{B001A2C6-ABC4-4517-B2D9-B4B8F5FB4CA1}" srcOrd="1" destOrd="0" presId="urn:microsoft.com/office/officeart/2009/3/layout/HorizontalOrganizationChart"/>
    <dgm:cxn modelId="{FBA056D2-6B98-400F-B0DB-44B222CAF05B}" type="presParOf" srcId="{85F00E76-782C-4F02-A425-CE5B107E6D1B}" destId="{202B6D3B-8D8F-4BD2-B8DE-5032870DFDEC}" srcOrd="1" destOrd="0" presId="urn:microsoft.com/office/officeart/2009/3/layout/HorizontalOrganizationChart"/>
    <dgm:cxn modelId="{A2163399-E182-4BBB-B1E4-1918E1D2B5CE}" type="presParOf" srcId="{85F00E76-782C-4F02-A425-CE5B107E6D1B}" destId="{E21DC363-6432-44E8-9C2F-16C678C31F96}" srcOrd="2" destOrd="0" presId="urn:microsoft.com/office/officeart/2009/3/layout/HorizontalOrganizationChart"/>
    <dgm:cxn modelId="{9905AD1A-6FD5-4D8E-85B0-4EA4C23E5685}" type="presParOf" srcId="{70497651-1012-47FD-83F1-3015EDD648C0}" destId="{B9A0BF35-42CF-47F2-A08E-8FB80F4F71B1}" srcOrd="2" destOrd="0" presId="urn:microsoft.com/office/officeart/2009/3/layout/HorizontalOrganizationChart"/>
    <dgm:cxn modelId="{F502EDA8-79E6-4908-984C-99F1DDC98CBF}" type="presParOf" srcId="{70497651-1012-47FD-83F1-3015EDD648C0}" destId="{425687A6-5AFF-4DB0-A58A-669CBC567615}" srcOrd="3" destOrd="0" presId="urn:microsoft.com/office/officeart/2009/3/layout/HorizontalOrganizationChart"/>
    <dgm:cxn modelId="{0F79D062-0BF5-4FD9-A94E-5A732F37242B}" type="presParOf" srcId="{425687A6-5AFF-4DB0-A58A-669CBC567615}" destId="{818042F7-CFA0-425E-A612-ADA1CD2D6D17}" srcOrd="0" destOrd="0" presId="urn:microsoft.com/office/officeart/2009/3/layout/HorizontalOrganizationChart"/>
    <dgm:cxn modelId="{9AFCCAF3-6D81-41CD-9054-EB2EFC6F07FF}" type="presParOf" srcId="{818042F7-CFA0-425E-A612-ADA1CD2D6D17}" destId="{6963990A-B004-41FF-A1CB-A0AF9B7C1D46}" srcOrd="0" destOrd="0" presId="urn:microsoft.com/office/officeart/2009/3/layout/HorizontalOrganizationChart"/>
    <dgm:cxn modelId="{63973D0E-353A-4E00-B637-9C57C7017FAB}" type="presParOf" srcId="{818042F7-CFA0-425E-A612-ADA1CD2D6D17}" destId="{AC1AE676-DE21-4C13-875A-2CB30C9C7A4F}" srcOrd="1" destOrd="0" presId="urn:microsoft.com/office/officeart/2009/3/layout/HorizontalOrganizationChart"/>
    <dgm:cxn modelId="{E0D5A708-075D-485B-8B5A-2290C9511AC9}" type="presParOf" srcId="{425687A6-5AFF-4DB0-A58A-669CBC567615}" destId="{31536846-B7F6-4D64-A73E-00344F0FE1D7}" srcOrd="1" destOrd="0" presId="urn:microsoft.com/office/officeart/2009/3/layout/HorizontalOrganizationChart"/>
    <dgm:cxn modelId="{5EFDE8A2-4D06-4C52-9B75-549CCF130FE1}" type="presParOf" srcId="{425687A6-5AFF-4DB0-A58A-669CBC567615}" destId="{F331F171-7296-4F04-A546-6AD679B104C0}" srcOrd="2" destOrd="0" presId="urn:microsoft.com/office/officeart/2009/3/layout/HorizontalOrganizationChart"/>
    <dgm:cxn modelId="{D203C285-B2A1-4FA9-B583-728FF8E04B58}" type="presParOf" srcId="{70497651-1012-47FD-83F1-3015EDD648C0}" destId="{B2A19B86-BC0D-4B01-8AB0-13EEA1029818}" srcOrd="4" destOrd="0" presId="urn:microsoft.com/office/officeart/2009/3/layout/HorizontalOrganizationChart"/>
    <dgm:cxn modelId="{4831ACBA-207B-46D4-BF51-541DD43B9099}" type="presParOf" srcId="{70497651-1012-47FD-83F1-3015EDD648C0}" destId="{B6519D4E-621F-4A98-A03C-39B5E96733AC}" srcOrd="5" destOrd="0" presId="urn:microsoft.com/office/officeart/2009/3/layout/HorizontalOrganizationChart"/>
    <dgm:cxn modelId="{237C0688-3F07-4A74-91FE-05CD211074F7}" type="presParOf" srcId="{B6519D4E-621F-4A98-A03C-39B5E96733AC}" destId="{42473713-20F4-4B2A-81E6-2F824B8ABC31}" srcOrd="0" destOrd="0" presId="urn:microsoft.com/office/officeart/2009/3/layout/HorizontalOrganizationChart"/>
    <dgm:cxn modelId="{D6B12B77-55E0-4826-B27C-851FF68DD5D8}" type="presParOf" srcId="{42473713-20F4-4B2A-81E6-2F824B8ABC31}" destId="{C710708C-31FE-4040-9933-70C655579352}" srcOrd="0" destOrd="0" presId="urn:microsoft.com/office/officeart/2009/3/layout/HorizontalOrganizationChart"/>
    <dgm:cxn modelId="{6050FC4F-37E5-4A69-A65C-6F60E08F3FB0}" type="presParOf" srcId="{42473713-20F4-4B2A-81E6-2F824B8ABC31}" destId="{4C86D269-0F08-46F2-BD3E-927F72777181}" srcOrd="1" destOrd="0" presId="urn:microsoft.com/office/officeart/2009/3/layout/HorizontalOrganizationChart"/>
    <dgm:cxn modelId="{0A935538-6984-4829-832D-9BFFB6691B0F}" type="presParOf" srcId="{B6519D4E-621F-4A98-A03C-39B5E96733AC}" destId="{52F03FF0-573A-4DB1-B592-AF675971C04C}" srcOrd="1" destOrd="0" presId="urn:microsoft.com/office/officeart/2009/3/layout/HorizontalOrganizationChart"/>
    <dgm:cxn modelId="{7BE532C9-5852-4526-BF1B-80B8323F4A9E}" type="presParOf" srcId="{52F03FF0-573A-4DB1-B592-AF675971C04C}" destId="{D1836976-AA5D-4BB3-A6AB-9A6D6A17F0B8}" srcOrd="0" destOrd="0" presId="urn:microsoft.com/office/officeart/2009/3/layout/HorizontalOrganizationChart"/>
    <dgm:cxn modelId="{9EEA9CCC-4A1A-493C-B78B-8DBB9356F1EC}" type="presParOf" srcId="{52F03FF0-573A-4DB1-B592-AF675971C04C}" destId="{2567BF0D-4087-4901-A7CB-2CB86C8BB489}" srcOrd="1" destOrd="0" presId="urn:microsoft.com/office/officeart/2009/3/layout/HorizontalOrganizationChart"/>
    <dgm:cxn modelId="{3F9F1009-1DF1-4B89-9F61-428DBFB39A8E}" type="presParOf" srcId="{2567BF0D-4087-4901-A7CB-2CB86C8BB489}" destId="{E4D8F815-7C80-4FB6-A77C-3445672DDE0B}" srcOrd="0" destOrd="0" presId="urn:microsoft.com/office/officeart/2009/3/layout/HorizontalOrganizationChart"/>
    <dgm:cxn modelId="{2E2E7B11-81B6-4AEF-806D-60D6F0470830}" type="presParOf" srcId="{E4D8F815-7C80-4FB6-A77C-3445672DDE0B}" destId="{D68F41FA-57AB-4F4E-A0E4-BE6475FACE27}" srcOrd="0" destOrd="0" presId="urn:microsoft.com/office/officeart/2009/3/layout/HorizontalOrganizationChart"/>
    <dgm:cxn modelId="{825615A8-0480-47FE-BF97-39E195CC26CB}" type="presParOf" srcId="{E4D8F815-7C80-4FB6-A77C-3445672DDE0B}" destId="{9F1F4202-5F98-4D41-BB01-77F2DDE89080}" srcOrd="1" destOrd="0" presId="urn:microsoft.com/office/officeart/2009/3/layout/HorizontalOrganizationChart"/>
    <dgm:cxn modelId="{FE3FBB3F-7F92-4B19-9AEB-FE0A9F535136}" type="presParOf" srcId="{2567BF0D-4087-4901-A7CB-2CB86C8BB489}" destId="{62FC6E8E-4144-4BC3-9519-C10F7E4A31AD}" srcOrd="1" destOrd="0" presId="urn:microsoft.com/office/officeart/2009/3/layout/HorizontalOrganizationChart"/>
    <dgm:cxn modelId="{B9E78F37-D4F3-4AB9-B09D-14E6BCD81071}" type="presParOf" srcId="{2567BF0D-4087-4901-A7CB-2CB86C8BB489}" destId="{E1A72073-EC5A-4783-8263-7C4F8536B581}" srcOrd="2" destOrd="0" presId="urn:microsoft.com/office/officeart/2009/3/layout/HorizontalOrganizationChart"/>
    <dgm:cxn modelId="{27BC6C9F-4BB9-4ADB-A7F5-1166D6F9FC2C}" type="presParOf" srcId="{52F03FF0-573A-4DB1-B592-AF675971C04C}" destId="{6D95AEC9-BE7C-4B4A-AF17-81A611090F05}" srcOrd="2" destOrd="0" presId="urn:microsoft.com/office/officeart/2009/3/layout/HorizontalOrganizationChart"/>
    <dgm:cxn modelId="{CFA050D4-73FC-4D95-BE61-BC118438E329}" type="presParOf" srcId="{52F03FF0-573A-4DB1-B592-AF675971C04C}" destId="{013AAC87-1E11-42C7-87D9-DECF384CBB94}" srcOrd="3" destOrd="0" presId="urn:microsoft.com/office/officeart/2009/3/layout/HorizontalOrganizationChart"/>
    <dgm:cxn modelId="{E6B2C53D-1E50-4B07-BD65-1854B38EE698}" type="presParOf" srcId="{013AAC87-1E11-42C7-87D9-DECF384CBB94}" destId="{11F21325-1909-4BE5-A1FE-6C8C1C361498}" srcOrd="0" destOrd="0" presId="urn:microsoft.com/office/officeart/2009/3/layout/HorizontalOrganizationChart"/>
    <dgm:cxn modelId="{84A9D0F0-C416-45E3-ACA8-2C64CF1E2826}" type="presParOf" srcId="{11F21325-1909-4BE5-A1FE-6C8C1C361498}" destId="{2D29ED7F-3F26-4D44-B858-B5CF18C5EB89}" srcOrd="0" destOrd="0" presId="urn:microsoft.com/office/officeart/2009/3/layout/HorizontalOrganizationChart"/>
    <dgm:cxn modelId="{B09D7C40-9785-4067-BA63-D8323706B820}" type="presParOf" srcId="{11F21325-1909-4BE5-A1FE-6C8C1C361498}" destId="{C3386493-A5A2-4B1F-898B-2542DA144A69}" srcOrd="1" destOrd="0" presId="urn:microsoft.com/office/officeart/2009/3/layout/HorizontalOrganizationChart"/>
    <dgm:cxn modelId="{BE325C59-4117-4B4F-8596-BD437021466B}" type="presParOf" srcId="{013AAC87-1E11-42C7-87D9-DECF384CBB94}" destId="{781E6601-A1EE-491B-9257-9613FED16B12}" srcOrd="1" destOrd="0" presId="urn:microsoft.com/office/officeart/2009/3/layout/HorizontalOrganizationChart"/>
    <dgm:cxn modelId="{95CEBE57-9F59-4486-8DA8-5C3E92B36DB7}" type="presParOf" srcId="{781E6601-A1EE-491B-9257-9613FED16B12}" destId="{536BC258-F42A-444C-AD8C-36FBB248826C}" srcOrd="0" destOrd="0" presId="urn:microsoft.com/office/officeart/2009/3/layout/HorizontalOrganizationChart"/>
    <dgm:cxn modelId="{A289C038-0B63-40EC-882A-7FEA871BDAA3}" type="presParOf" srcId="{781E6601-A1EE-491B-9257-9613FED16B12}" destId="{CDE8C927-096F-4930-825C-23ADC7995900}" srcOrd="1" destOrd="0" presId="urn:microsoft.com/office/officeart/2009/3/layout/HorizontalOrganizationChart"/>
    <dgm:cxn modelId="{A616044D-D182-4035-BC15-9EBCADA5378D}" type="presParOf" srcId="{CDE8C927-096F-4930-825C-23ADC7995900}" destId="{94BF5A50-8783-44A7-9978-1AD8FFF765E2}" srcOrd="0" destOrd="0" presId="urn:microsoft.com/office/officeart/2009/3/layout/HorizontalOrganizationChart"/>
    <dgm:cxn modelId="{3FAAB9D6-2F77-4C92-8382-E13E7B3945EF}" type="presParOf" srcId="{94BF5A50-8783-44A7-9978-1AD8FFF765E2}" destId="{CCD7378C-8F18-49A6-AFD1-F97701B19DDC}" srcOrd="0" destOrd="0" presId="urn:microsoft.com/office/officeart/2009/3/layout/HorizontalOrganizationChart"/>
    <dgm:cxn modelId="{3435A37C-F200-463E-9121-2A98C2359840}" type="presParOf" srcId="{94BF5A50-8783-44A7-9978-1AD8FFF765E2}" destId="{33A1C3D7-5953-4A2B-B412-7C441E55A6A6}" srcOrd="1" destOrd="0" presId="urn:microsoft.com/office/officeart/2009/3/layout/HorizontalOrganizationChart"/>
    <dgm:cxn modelId="{426C99ED-1C06-4383-B9FC-2FBF3AB89BBD}" type="presParOf" srcId="{CDE8C927-096F-4930-825C-23ADC7995900}" destId="{AB576962-1ADE-4C15-BC27-5F7402460F33}" srcOrd="1" destOrd="0" presId="urn:microsoft.com/office/officeart/2009/3/layout/HorizontalOrganizationChart"/>
    <dgm:cxn modelId="{DB31B081-72F4-4E2C-B415-39F50F331B66}" type="presParOf" srcId="{CDE8C927-096F-4930-825C-23ADC7995900}" destId="{6D3055D7-5190-4460-996B-B1BAEDF0B1CA}" srcOrd="2" destOrd="0" presId="urn:microsoft.com/office/officeart/2009/3/layout/HorizontalOrganizationChart"/>
    <dgm:cxn modelId="{09CFF9C3-58FE-423C-96ED-12305F0A8E64}" type="presParOf" srcId="{781E6601-A1EE-491B-9257-9613FED16B12}" destId="{63977A60-DB24-4482-A97B-432AF5C1F084}" srcOrd="2" destOrd="0" presId="urn:microsoft.com/office/officeart/2009/3/layout/HorizontalOrganizationChart"/>
    <dgm:cxn modelId="{F1E869A0-E682-4DAB-8946-0B3FFB196286}" type="presParOf" srcId="{781E6601-A1EE-491B-9257-9613FED16B12}" destId="{8725BC4C-CE9F-4E70-8302-CE072B74F397}" srcOrd="3" destOrd="0" presId="urn:microsoft.com/office/officeart/2009/3/layout/HorizontalOrganizationChart"/>
    <dgm:cxn modelId="{23653FA7-AAC5-4EEF-9D10-B2CB9EB15EE8}" type="presParOf" srcId="{8725BC4C-CE9F-4E70-8302-CE072B74F397}" destId="{E46B1616-9461-4D39-BC3D-58C80D6C4A36}" srcOrd="0" destOrd="0" presId="urn:microsoft.com/office/officeart/2009/3/layout/HorizontalOrganizationChart"/>
    <dgm:cxn modelId="{0C3130D6-1E05-4452-B56E-912443585A73}" type="presParOf" srcId="{E46B1616-9461-4D39-BC3D-58C80D6C4A36}" destId="{C34F5319-764F-4F4A-91D4-005F3270F486}" srcOrd="0" destOrd="0" presId="urn:microsoft.com/office/officeart/2009/3/layout/HorizontalOrganizationChart"/>
    <dgm:cxn modelId="{29EEAF97-D38C-4318-8A80-E6ABC8560B43}" type="presParOf" srcId="{E46B1616-9461-4D39-BC3D-58C80D6C4A36}" destId="{6A749F93-DF0F-4A9A-9955-80103B55D177}" srcOrd="1" destOrd="0" presId="urn:microsoft.com/office/officeart/2009/3/layout/HorizontalOrganizationChart"/>
    <dgm:cxn modelId="{5131978C-5F5A-4012-8422-C0973AC0F2F4}" type="presParOf" srcId="{8725BC4C-CE9F-4E70-8302-CE072B74F397}" destId="{3624E33C-07D1-4226-92A3-9E5543C9EC5E}" srcOrd="1" destOrd="0" presId="urn:microsoft.com/office/officeart/2009/3/layout/HorizontalOrganizationChart"/>
    <dgm:cxn modelId="{F7AE5D4E-2ACA-4E93-8407-71E3845D4658}" type="presParOf" srcId="{8725BC4C-CE9F-4E70-8302-CE072B74F397}" destId="{CF9098A8-DCFB-4B14-AE1B-79A0E30D58E4}" srcOrd="2" destOrd="0" presId="urn:microsoft.com/office/officeart/2009/3/layout/HorizontalOrganizationChart"/>
    <dgm:cxn modelId="{28129FC4-329D-4615-A96F-C9F0E043E9D0}" type="presParOf" srcId="{781E6601-A1EE-491B-9257-9613FED16B12}" destId="{B7CC3373-882A-404A-95E4-E7D2BDFF6226}" srcOrd="4" destOrd="0" presId="urn:microsoft.com/office/officeart/2009/3/layout/HorizontalOrganizationChart"/>
    <dgm:cxn modelId="{BA883404-AA1D-40A5-93A4-7C35F907DB39}" type="presParOf" srcId="{781E6601-A1EE-491B-9257-9613FED16B12}" destId="{7BDA4546-C2E8-4766-9CD1-4F09DB6DEC98}" srcOrd="5" destOrd="0" presId="urn:microsoft.com/office/officeart/2009/3/layout/HorizontalOrganizationChart"/>
    <dgm:cxn modelId="{48B3E70E-EFB0-4B62-9A82-569EB2BBF445}" type="presParOf" srcId="{7BDA4546-C2E8-4766-9CD1-4F09DB6DEC98}" destId="{6E6D23B3-BC89-4E57-AB44-34ABB8E334EF}" srcOrd="0" destOrd="0" presId="urn:microsoft.com/office/officeart/2009/3/layout/HorizontalOrganizationChart"/>
    <dgm:cxn modelId="{43AFC765-4E58-4F91-BC90-7C5D612A0230}" type="presParOf" srcId="{6E6D23B3-BC89-4E57-AB44-34ABB8E334EF}" destId="{8DC92607-574D-4ADB-9878-B71C3E86CC7C}" srcOrd="0" destOrd="0" presId="urn:microsoft.com/office/officeart/2009/3/layout/HorizontalOrganizationChart"/>
    <dgm:cxn modelId="{0763128D-E8E4-4AA4-AAEF-6D6B58412553}" type="presParOf" srcId="{6E6D23B3-BC89-4E57-AB44-34ABB8E334EF}" destId="{E035DBA9-E3F4-4891-8BCD-2CFD65C1FF02}" srcOrd="1" destOrd="0" presId="urn:microsoft.com/office/officeart/2009/3/layout/HorizontalOrganizationChart"/>
    <dgm:cxn modelId="{AE801FAA-EAEF-44D0-996A-3AD8CD4B19C4}" type="presParOf" srcId="{7BDA4546-C2E8-4766-9CD1-4F09DB6DEC98}" destId="{C4FDC49F-71F0-4756-927E-BF737996C482}" srcOrd="1" destOrd="0" presId="urn:microsoft.com/office/officeart/2009/3/layout/HorizontalOrganizationChart"/>
    <dgm:cxn modelId="{C81B3D8F-CB6B-418B-99E2-E4686E7C4FE4}" type="presParOf" srcId="{7BDA4546-C2E8-4766-9CD1-4F09DB6DEC98}" destId="{19A1F897-76F7-4BE5-9F90-6413329FE03B}" srcOrd="2" destOrd="0" presId="urn:microsoft.com/office/officeart/2009/3/layout/HorizontalOrganizationChart"/>
    <dgm:cxn modelId="{72DFF5E8-FA91-41BE-832D-95C2C4A59633}" type="presParOf" srcId="{013AAC87-1E11-42C7-87D9-DECF384CBB94}" destId="{DEB46F01-B714-4319-8B88-33A681A5762F}" srcOrd="2" destOrd="0" presId="urn:microsoft.com/office/officeart/2009/3/layout/HorizontalOrganizationChart"/>
    <dgm:cxn modelId="{47B043C7-04DA-444C-8C4C-FD7147126142}" type="presParOf" srcId="{B6519D4E-621F-4A98-A03C-39B5E96733AC}" destId="{41408217-30EC-47C3-AB76-DBB52E660519}" srcOrd="2" destOrd="0" presId="urn:microsoft.com/office/officeart/2009/3/layout/HorizontalOrganizationChart"/>
    <dgm:cxn modelId="{FE9E3556-5EEA-44F3-A9C0-8A3ED7E3472B}" type="presParOf" srcId="{2C004BF8-B68E-4195-AF00-6317990B4310}" destId="{B723A5A8-5F39-41CB-8553-F363B09AD2F1}" srcOrd="2" destOrd="0" presId="urn:microsoft.com/office/officeart/2009/3/layout/HorizontalOrganizationChart"/>
    <dgm:cxn modelId="{B1642C47-389E-4135-AFCA-308999C91985}" type="presParOf" srcId="{B723A5A8-5F39-41CB-8553-F363B09AD2F1}" destId="{5FCA4A5C-473C-4F16-819B-93F125E5C1BF}" srcOrd="0" destOrd="0" presId="urn:microsoft.com/office/officeart/2009/3/layout/HorizontalOrganizationChart"/>
    <dgm:cxn modelId="{E8135D5C-FE7A-42BE-8CAF-CE8546818736}" type="presParOf" srcId="{B723A5A8-5F39-41CB-8553-F363B09AD2F1}" destId="{BAF65F96-C8D5-4661-A26F-FE90CDCCFCEF}" srcOrd="1" destOrd="0" presId="urn:microsoft.com/office/officeart/2009/3/layout/HorizontalOrganizationChart"/>
    <dgm:cxn modelId="{1DC567E4-78B1-4E51-80BB-728B39B95561}" type="presParOf" srcId="{BAF65F96-C8D5-4661-A26F-FE90CDCCFCEF}" destId="{9E2FDF80-9EB8-47D1-A08D-5EB21DDD09D8}" srcOrd="0" destOrd="0" presId="urn:microsoft.com/office/officeart/2009/3/layout/HorizontalOrganizationChart"/>
    <dgm:cxn modelId="{A0D5969F-0229-4C9B-8D87-4ED4E46ED2C2}" type="presParOf" srcId="{9E2FDF80-9EB8-47D1-A08D-5EB21DDD09D8}" destId="{6200EEDD-2093-4578-92E8-53F074ED74BA}" srcOrd="0" destOrd="0" presId="urn:microsoft.com/office/officeart/2009/3/layout/HorizontalOrganizationChart"/>
    <dgm:cxn modelId="{5D0D73AB-CFA3-41AD-AB0C-EE1A6C75252B}" type="presParOf" srcId="{9E2FDF80-9EB8-47D1-A08D-5EB21DDD09D8}" destId="{2FF30782-74A1-4F90-B6E1-9E860A6C704E}" srcOrd="1" destOrd="0" presId="urn:microsoft.com/office/officeart/2009/3/layout/HorizontalOrganizationChart"/>
    <dgm:cxn modelId="{DE542CEE-8925-44D3-B8B5-D5A5949B4A61}" type="presParOf" srcId="{BAF65F96-C8D5-4661-A26F-FE90CDCCFCEF}" destId="{439CD4A8-0010-45D6-9D54-F674048F61C6}" srcOrd="1" destOrd="0" presId="urn:microsoft.com/office/officeart/2009/3/layout/HorizontalOrganizationChart"/>
    <dgm:cxn modelId="{CE5A2C96-6243-4FD7-BA4E-F274E0CFA4E8}" type="presParOf" srcId="{BAF65F96-C8D5-4661-A26F-FE90CDCCFCEF}" destId="{D1D8832D-3DBF-470A-ADCD-7CC0028650EE}" srcOrd="2" destOrd="0" presId="urn:microsoft.com/office/officeart/2009/3/layout/HorizontalOrganizationChart"/>
    <dgm:cxn modelId="{98D53713-B7BC-4EAC-A64E-99A39E349536}" type="presParOf" srcId="{E4F1A8D1-DF63-400A-9985-BF5339F1D739}" destId="{1CD13E50-8213-468E-A7A5-8AFCC06813BE}" srcOrd="1" destOrd="0" presId="urn:microsoft.com/office/officeart/2009/3/layout/HorizontalOrganizationChart"/>
    <dgm:cxn modelId="{F1421887-2BF5-475D-ADBD-1883FE2B4485}" type="presParOf" srcId="{1CD13E50-8213-468E-A7A5-8AFCC06813BE}" destId="{9955F1C2-6529-4A88-8483-13787AAB6953}" srcOrd="0" destOrd="0" presId="urn:microsoft.com/office/officeart/2009/3/layout/HorizontalOrganizationChart"/>
    <dgm:cxn modelId="{9342C8B3-4CE7-4A1F-A1F4-AB02D25963D5}" type="presParOf" srcId="{9955F1C2-6529-4A88-8483-13787AAB6953}" destId="{0E2B552C-65CF-4651-8395-96D25726E7C1}" srcOrd="0" destOrd="0" presId="urn:microsoft.com/office/officeart/2009/3/layout/HorizontalOrganizationChart"/>
    <dgm:cxn modelId="{333BE3AD-C04E-4739-B792-F61911833328}" type="presParOf" srcId="{9955F1C2-6529-4A88-8483-13787AAB6953}" destId="{D5BE7948-0A53-4200-9B6E-FDBB8B5E3808}" srcOrd="1" destOrd="0" presId="urn:microsoft.com/office/officeart/2009/3/layout/HorizontalOrganizationChart"/>
    <dgm:cxn modelId="{BA8499FD-66B0-4080-99CA-7E95683DC113}" type="presParOf" srcId="{1CD13E50-8213-468E-A7A5-8AFCC06813BE}" destId="{227B5FD1-85AB-4691-A577-403D62EEE50F}" srcOrd="1" destOrd="0" presId="urn:microsoft.com/office/officeart/2009/3/layout/HorizontalOrganizationChart"/>
    <dgm:cxn modelId="{96DF61B7-A3B4-4FCC-906D-E24D2ADE9D10}" type="presParOf" srcId="{1CD13E50-8213-468E-A7A5-8AFCC06813BE}" destId="{FBD66997-D471-4692-B6D8-03450BDE48CD}" srcOrd="2" destOrd="0" presId="urn:microsoft.com/office/officeart/2009/3/layout/HorizontalOrganizationChart"/>
    <dgm:cxn modelId="{969E03B0-1804-458D-BFB2-7C9717D5ECF5}" type="presParOf" srcId="{E4F1A8D1-DF63-400A-9985-BF5339F1D739}" destId="{4CE88869-E378-4D44-A5F5-4386372C232B}" srcOrd="2" destOrd="0" presId="urn:microsoft.com/office/officeart/2009/3/layout/HorizontalOrganizationChart"/>
    <dgm:cxn modelId="{0B752E73-F518-4D0F-92ED-D20931E4245C}" type="presParOf" srcId="{4CE88869-E378-4D44-A5F5-4386372C232B}" destId="{18E657D7-08FD-457D-992F-C89D736FD203}" srcOrd="0" destOrd="0" presId="urn:microsoft.com/office/officeart/2009/3/layout/HorizontalOrganizationChart"/>
    <dgm:cxn modelId="{2378CD84-27DA-4383-A245-007845898784}" type="presParOf" srcId="{18E657D7-08FD-457D-992F-C89D736FD203}" destId="{8680A2A6-375F-43C7-9716-301A9C4FDB9D}" srcOrd="0" destOrd="0" presId="urn:microsoft.com/office/officeart/2009/3/layout/HorizontalOrganizationChart"/>
    <dgm:cxn modelId="{0DACF770-8909-4AA7-A483-B7E10195ACC0}" type="presParOf" srcId="{18E657D7-08FD-457D-992F-C89D736FD203}" destId="{628FC95C-7220-48AD-B825-08BC30145BB9}" srcOrd="1" destOrd="0" presId="urn:microsoft.com/office/officeart/2009/3/layout/HorizontalOrganizationChart"/>
    <dgm:cxn modelId="{F6F4D527-C2B2-4640-BA28-00093C6E5126}" type="presParOf" srcId="{4CE88869-E378-4D44-A5F5-4386372C232B}" destId="{44F9CF08-76A2-46DC-B2FC-F8367960094B}" srcOrd="1" destOrd="0" presId="urn:microsoft.com/office/officeart/2009/3/layout/HorizontalOrganizationChart"/>
    <dgm:cxn modelId="{1E70C18D-F8A8-4945-A904-6E65FBD222A1}" type="presParOf" srcId="{4CE88869-E378-4D44-A5F5-4386372C232B}" destId="{422461AF-B70C-4308-B419-4115E465547C}"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585FA2A-D8B2-4DCF-A8E3-A9FA0D3ABC31}" type="doc">
      <dgm:prSet loTypeId="urn:microsoft.com/office/officeart/2009/3/layout/HorizontalOrganizationChart" loCatId="hierarchy" qsTypeId="urn:microsoft.com/office/officeart/2005/8/quickstyle/simple1" qsCatId="simple" csTypeId="urn:microsoft.com/office/officeart/2005/8/colors/accent1_2" csCatId="accent1" phldr="1"/>
      <dgm:spPr/>
      <dgm:t>
        <a:bodyPr/>
        <a:lstStyle/>
        <a:p>
          <a:endParaRPr lang="tr-TR"/>
        </a:p>
      </dgm:t>
    </dgm:pt>
    <dgm:pt modelId="{97F4A6C5-E227-455E-9FFC-8AD97C1E0EB8}" type="asst">
      <dgm:prSet phldrT="[Metin]"/>
      <dgm:spPr/>
      <dgm:t>
        <a:bodyPr/>
        <a:lstStyle/>
        <a:p>
          <a:r>
            <a:rPr lang="tr-TR" dirty="0"/>
            <a:t>İşçi Sağlığı Güvenliği Enstitüsü</a:t>
          </a:r>
        </a:p>
      </dgm:t>
    </dgm:pt>
    <dgm:pt modelId="{B8DED976-4646-413A-8CC5-09D676FB210A}" type="parTrans" cxnId="{C493BBC3-34BA-4909-AFF1-AD361D0C907A}">
      <dgm:prSet/>
      <dgm:spPr/>
      <dgm:t>
        <a:bodyPr/>
        <a:lstStyle/>
        <a:p>
          <a:endParaRPr lang="tr-TR"/>
        </a:p>
      </dgm:t>
    </dgm:pt>
    <dgm:pt modelId="{B4BC2067-2736-4E09-A0B8-04B0A971BFB3}" type="sibTrans" cxnId="{C493BBC3-34BA-4909-AFF1-AD361D0C907A}">
      <dgm:prSet/>
      <dgm:spPr/>
      <dgm:t>
        <a:bodyPr/>
        <a:lstStyle/>
        <a:p>
          <a:endParaRPr lang="tr-TR"/>
        </a:p>
      </dgm:t>
    </dgm:pt>
    <dgm:pt modelId="{AE8F24AA-DD7F-4280-A2CF-24E0EA236AB7}">
      <dgm:prSet phldrT="[Metin]"/>
      <dgm:spPr/>
      <dgm:t>
        <a:bodyPr/>
        <a:lstStyle/>
        <a:p>
          <a:r>
            <a:rPr lang="tr-TR" dirty="0"/>
            <a:t>İş Sağlığı Güvenliği Bölge Merkezi</a:t>
          </a:r>
        </a:p>
      </dgm:t>
    </dgm:pt>
    <dgm:pt modelId="{439C4C86-56A8-4EC5-A21D-89B11DF5DBBD}" type="parTrans" cxnId="{4FCD6CE0-F8DA-446F-A602-0E23069EE835}">
      <dgm:prSet/>
      <dgm:spPr/>
      <dgm:t>
        <a:bodyPr/>
        <a:lstStyle/>
        <a:p>
          <a:endParaRPr lang="tr-TR"/>
        </a:p>
      </dgm:t>
    </dgm:pt>
    <dgm:pt modelId="{152DAA05-FAE9-45E4-9E8B-42E9F3262068}" type="sibTrans" cxnId="{4FCD6CE0-F8DA-446F-A602-0E23069EE835}">
      <dgm:prSet/>
      <dgm:spPr/>
      <dgm:t>
        <a:bodyPr/>
        <a:lstStyle/>
        <a:p>
          <a:endParaRPr lang="tr-TR"/>
        </a:p>
      </dgm:t>
    </dgm:pt>
    <dgm:pt modelId="{FB1037A3-8196-47CC-B53E-1372B6D5EAE7}">
      <dgm:prSet phldrT="[Metin]"/>
      <dgm:spPr/>
      <dgm:t>
        <a:bodyPr/>
        <a:lstStyle/>
        <a:p>
          <a:r>
            <a:rPr lang="tr-TR" dirty="0"/>
            <a:t>İş Sağlığı Güvenliği Bölge Merkezi</a:t>
          </a:r>
        </a:p>
      </dgm:t>
    </dgm:pt>
    <dgm:pt modelId="{5B40ED96-139F-478B-A8EC-26924078DCC8}" type="parTrans" cxnId="{5EB1D878-0A51-49C7-850E-BE49C3F63ABC}">
      <dgm:prSet/>
      <dgm:spPr/>
      <dgm:t>
        <a:bodyPr/>
        <a:lstStyle/>
        <a:p>
          <a:endParaRPr lang="tr-TR"/>
        </a:p>
      </dgm:t>
    </dgm:pt>
    <dgm:pt modelId="{833C9452-99C4-423C-B985-61609DEA4550}" type="sibTrans" cxnId="{5EB1D878-0A51-49C7-850E-BE49C3F63ABC}">
      <dgm:prSet/>
      <dgm:spPr/>
      <dgm:t>
        <a:bodyPr/>
        <a:lstStyle/>
        <a:p>
          <a:endParaRPr lang="tr-TR"/>
        </a:p>
      </dgm:t>
    </dgm:pt>
    <dgm:pt modelId="{5E74D3A1-1BAB-4673-B52C-7F815123D176}">
      <dgm:prSet phldrT="[Metin]"/>
      <dgm:spPr/>
      <dgm:t>
        <a:bodyPr/>
        <a:lstStyle/>
        <a:p>
          <a:r>
            <a:rPr lang="tr-TR" dirty="0"/>
            <a:t>İşçi Sağlığı Güvenliği Ulusal Konseyi</a:t>
          </a:r>
        </a:p>
      </dgm:t>
    </dgm:pt>
    <dgm:pt modelId="{1A5D3833-E3A2-40E1-8949-5A6C6551CA4B}" type="parTrans" cxnId="{BFD25D8A-5859-487C-9463-EE1DA6188ACB}">
      <dgm:prSet/>
      <dgm:spPr/>
      <dgm:t>
        <a:bodyPr/>
        <a:lstStyle/>
        <a:p>
          <a:endParaRPr lang="tr-TR"/>
        </a:p>
      </dgm:t>
    </dgm:pt>
    <dgm:pt modelId="{6AFCB989-B436-480E-A8D2-E93EF146B3E8}" type="sibTrans" cxnId="{BFD25D8A-5859-487C-9463-EE1DA6188ACB}">
      <dgm:prSet/>
      <dgm:spPr/>
      <dgm:t>
        <a:bodyPr/>
        <a:lstStyle/>
        <a:p>
          <a:endParaRPr lang="tr-TR"/>
        </a:p>
      </dgm:t>
    </dgm:pt>
    <dgm:pt modelId="{AA6D9A55-E7FB-4806-98FC-9314C541715F}">
      <dgm:prSet/>
      <dgm:spPr/>
      <dgm:t>
        <a:bodyPr/>
        <a:lstStyle/>
        <a:p>
          <a:r>
            <a:rPr lang="tr-TR" dirty="0"/>
            <a:t>İş Sağlığı Güvenliği Bölge Merkezi</a:t>
          </a:r>
        </a:p>
      </dgm:t>
    </dgm:pt>
    <dgm:pt modelId="{78E60DC2-9B99-435C-B9E4-A6DCE4CB9359}" type="parTrans" cxnId="{01D7E331-B381-4ADB-94A4-3BA565554EF0}">
      <dgm:prSet/>
      <dgm:spPr/>
      <dgm:t>
        <a:bodyPr/>
        <a:lstStyle/>
        <a:p>
          <a:endParaRPr lang="tr-TR"/>
        </a:p>
      </dgm:t>
    </dgm:pt>
    <dgm:pt modelId="{A3412A32-0D60-4E22-BED5-B771E4FE7FC5}" type="sibTrans" cxnId="{01D7E331-B381-4ADB-94A4-3BA565554EF0}">
      <dgm:prSet/>
      <dgm:spPr/>
      <dgm:t>
        <a:bodyPr/>
        <a:lstStyle/>
        <a:p>
          <a:endParaRPr lang="tr-TR"/>
        </a:p>
      </dgm:t>
    </dgm:pt>
    <dgm:pt modelId="{281B4D25-FD25-442B-AC53-50070D9C2D01}">
      <dgm:prSet/>
      <dgm:spPr/>
      <dgm:t>
        <a:bodyPr/>
        <a:lstStyle/>
        <a:p>
          <a:r>
            <a:rPr lang="tr-TR" dirty="0"/>
            <a:t>İSİGEM</a:t>
          </a:r>
        </a:p>
      </dgm:t>
    </dgm:pt>
    <dgm:pt modelId="{CC8C08D8-FDFD-4926-BE60-14EF9657325B}" type="parTrans" cxnId="{6D1176A5-EDA2-457E-A784-C0F356D9DA79}">
      <dgm:prSet/>
      <dgm:spPr/>
      <dgm:t>
        <a:bodyPr/>
        <a:lstStyle/>
        <a:p>
          <a:endParaRPr lang="tr-TR"/>
        </a:p>
      </dgm:t>
    </dgm:pt>
    <dgm:pt modelId="{DA9A9218-6FF2-4EC9-A952-16ACEC40AC11}" type="sibTrans" cxnId="{6D1176A5-EDA2-457E-A784-C0F356D9DA79}">
      <dgm:prSet/>
      <dgm:spPr/>
      <dgm:t>
        <a:bodyPr/>
        <a:lstStyle/>
        <a:p>
          <a:endParaRPr lang="tr-TR"/>
        </a:p>
      </dgm:t>
    </dgm:pt>
    <dgm:pt modelId="{1B7D953A-F0B5-4B7C-8B42-E3957A1473A8}">
      <dgm:prSet/>
      <dgm:spPr/>
      <dgm:t>
        <a:bodyPr/>
        <a:lstStyle/>
        <a:p>
          <a:r>
            <a:rPr lang="tr-TR" dirty="0"/>
            <a:t>İSİGEM</a:t>
          </a:r>
        </a:p>
      </dgm:t>
    </dgm:pt>
    <dgm:pt modelId="{32B508E9-D842-43AA-BAAD-0A064DBA1862}" type="parTrans" cxnId="{E70E5373-D1C5-416E-AA9B-2D922C1FA59A}">
      <dgm:prSet/>
      <dgm:spPr/>
      <dgm:t>
        <a:bodyPr/>
        <a:lstStyle/>
        <a:p>
          <a:endParaRPr lang="tr-TR"/>
        </a:p>
      </dgm:t>
    </dgm:pt>
    <dgm:pt modelId="{2CAB4E21-2440-4560-93EC-FCA21178DE79}" type="sibTrans" cxnId="{E70E5373-D1C5-416E-AA9B-2D922C1FA59A}">
      <dgm:prSet/>
      <dgm:spPr/>
      <dgm:t>
        <a:bodyPr/>
        <a:lstStyle/>
        <a:p>
          <a:endParaRPr lang="tr-TR"/>
        </a:p>
      </dgm:t>
    </dgm:pt>
    <dgm:pt modelId="{709BAEE6-9A2A-4EC8-95BA-E057FC2A6B0C}">
      <dgm:prSet/>
      <dgm:spPr/>
      <dgm:t>
        <a:bodyPr/>
        <a:lstStyle/>
        <a:p>
          <a:r>
            <a:rPr lang="tr-TR" dirty="0"/>
            <a:t>İSGB</a:t>
          </a:r>
        </a:p>
      </dgm:t>
    </dgm:pt>
    <dgm:pt modelId="{BC80F7CC-4D08-43CE-8A6C-CE6F178CB559}" type="parTrans" cxnId="{454115C3-6298-4027-BFBF-F52F87BB5955}">
      <dgm:prSet/>
      <dgm:spPr/>
      <dgm:t>
        <a:bodyPr/>
        <a:lstStyle/>
        <a:p>
          <a:endParaRPr lang="tr-TR"/>
        </a:p>
      </dgm:t>
    </dgm:pt>
    <dgm:pt modelId="{99875D02-0634-4DF5-AC99-6EA0CD5C7586}" type="sibTrans" cxnId="{454115C3-6298-4027-BFBF-F52F87BB5955}">
      <dgm:prSet/>
      <dgm:spPr/>
      <dgm:t>
        <a:bodyPr/>
        <a:lstStyle/>
        <a:p>
          <a:endParaRPr lang="tr-TR"/>
        </a:p>
      </dgm:t>
    </dgm:pt>
    <dgm:pt modelId="{82DA4C35-B983-4BD0-9AE4-CC70DF964C6D}">
      <dgm:prSet/>
      <dgm:spPr/>
      <dgm:t>
        <a:bodyPr/>
        <a:lstStyle/>
        <a:p>
          <a:r>
            <a:rPr lang="tr-TR" dirty="0"/>
            <a:t>İSGB</a:t>
          </a:r>
        </a:p>
      </dgm:t>
    </dgm:pt>
    <dgm:pt modelId="{856E5D0A-A84F-4CDC-8AE6-E269D4A67E71}" type="parTrans" cxnId="{13599974-952A-45AF-9C67-970166272088}">
      <dgm:prSet/>
      <dgm:spPr/>
      <dgm:t>
        <a:bodyPr/>
        <a:lstStyle/>
        <a:p>
          <a:endParaRPr lang="tr-TR"/>
        </a:p>
      </dgm:t>
    </dgm:pt>
    <dgm:pt modelId="{76C04829-A7F6-4EA7-B57E-D47031314C9E}" type="sibTrans" cxnId="{13599974-952A-45AF-9C67-970166272088}">
      <dgm:prSet/>
      <dgm:spPr/>
      <dgm:t>
        <a:bodyPr/>
        <a:lstStyle/>
        <a:p>
          <a:endParaRPr lang="tr-TR"/>
        </a:p>
      </dgm:t>
    </dgm:pt>
    <dgm:pt modelId="{BE9D48D8-2D96-423A-8B66-C3CAC5088A20}">
      <dgm:prSet/>
      <dgm:spPr/>
      <dgm:t>
        <a:bodyPr/>
        <a:lstStyle/>
        <a:p>
          <a:r>
            <a:rPr lang="tr-TR" dirty="0"/>
            <a:t>İSGB</a:t>
          </a:r>
        </a:p>
      </dgm:t>
    </dgm:pt>
    <dgm:pt modelId="{94F18010-E73A-4477-B46E-8468D558B855}" type="parTrans" cxnId="{6B31BBF2-7CC9-4680-80D2-6255EF95A865}">
      <dgm:prSet/>
      <dgm:spPr/>
      <dgm:t>
        <a:bodyPr/>
        <a:lstStyle/>
        <a:p>
          <a:endParaRPr lang="tr-TR"/>
        </a:p>
      </dgm:t>
    </dgm:pt>
    <dgm:pt modelId="{839DA456-7561-4E19-B0A7-D3A1604D21B1}" type="sibTrans" cxnId="{6B31BBF2-7CC9-4680-80D2-6255EF95A865}">
      <dgm:prSet/>
      <dgm:spPr/>
      <dgm:t>
        <a:bodyPr/>
        <a:lstStyle/>
        <a:p>
          <a:endParaRPr lang="tr-TR"/>
        </a:p>
      </dgm:t>
    </dgm:pt>
    <dgm:pt modelId="{27B5EC6B-4880-4EA2-A6C5-B797A14409E3}">
      <dgm:prSet phldrT="[Metin]"/>
      <dgm:spPr/>
      <dgm:t>
        <a:bodyPr/>
        <a:lstStyle/>
        <a:p>
          <a:r>
            <a:rPr lang="tr-TR" dirty="0"/>
            <a:t>Tıp Fakülteleri Hastaneleri</a:t>
          </a:r>
        </a:p>
      </dgm:t>
    </dgm:pt>
    <dgm:pt modelId="{3DC9727C-6874-456C-A620-DA52EE8F65F6}" type="parTrans" cxnId="{5355682E-F508-4AB2-A9B9-1B9EC16F099E}">
      <dgm:prSet/>
      <dgm:spPr/>
      <dgm:t>
        <a:bodyPr/>
        <a:lstStyle/>
        <a:p>
          <a:endParaRPr lang="tr-TR"/>
        </a:p>
      </dgm:t>
    </dgm:pt>
    <dgm:pt modelId="{4B1B45BE-8EBB-4A95-BC63-465317F6758C}" type="sibTrans" cxnId="{5355682E-F508-4AB2-A9B9-1B9EC16F099E}">
      <dgm:prSet/>
      <dgm:spPr/>
      <dgm:t>
        <a:bodyPr/>
        <a:lstStyle/>
        <a:p>
          <a:endParaRPr lang="tr-TR"/>
        </a:p>
      </dgm:t>
    </dgm:pt>
    <dgm:pt modelId="{EFC3EC53-9A4D-465F-90EA-68DCE2573C4A}">
      <dgm:prSet phldrT="[Metin]"/>
      <dgm:spPr/>
      <dgm:t>
        <a:bodyPr/>
        <a:lstStyle/>
        <a:p>
          <a:r>
            <a:rPr lang="tr-TR" dirty="0"/>
            <a:t>Meslek Hastaneleri</a:t>
          </a:r>
        </a:p>
      </dgm:t>
    </dgm:pt>
    <dgm:pt modelId="{C9A03C93-0C2E-436B-82A0-537119939E6A}" type="parTrans" cxnId="{3ADE3835-E00D-437B-8F0D-BB5D0D48818F}">
      <dgm:prSet/>
      <dgm:spPr/>
      <dgm:t>
        <a:bodyPr/>
        <a:lstStyle/>
        <a:p>
          <a:endParaRPr lang="tr-TR"/>
        </a:p>
      </dgm:t>
    </dgm:pt>
    <dgm:pt modelId="{E8DBC630-3DCF-4EFE-A0BC-9D7278DF1D02}" type="sibTrans" cxnId="{3ADE3835-E00D-437B-8F0D-BB5D0D48818F}">
      <dgm:prSet/>
      <dgm:spPr/>
      <dgm:t>
        <a:bodyPr/>
        <a:lstStyle/>
        <a:p>
          <a:endParaRPr lang="tr-TR"/>
        </a:p>
      </dgm:t>
    </dgm:pt>
    <dgm:pt modelId="{E4F1A8D1-DF63-400A-9985-BF5339F1D739}" type="pres">
      <dgm:prSet presAssocID="{3585FA2A-D8B2-4DCF-A8E3-A9FA0D3ABC31}" presName="hierChild1" presStyleCnt="0">
        <dgm:presLayoutVars>
          <dgm:orgChart val="1"/>
          <dgm:chPref val="1"/>
          <dgm:dir/>
          <dgm:animOne val="branch"/>
          <dgm:animLvl val="lvl"/>
          <dgm:resizeHandles/>
        </dgm:presLayoutVars>
      </dgm:prSet>
      <dgm:spPr/>
      <dgm:t>
        <a:bodyPr/>
        <a:lstStyle/>
        <a:p>
          <a:endParaRPr lang="tr-TR"/>
        </a:p>
      </dgm:t>
    </dgm:pt>
    <dgm:pt modelId="{2C004BF8-B68E-4195-AF00-6317990B4310}" type="pres">
      <dgm:prSet presAssocID="{5E74D3A1-1BAB-4673-B52C-7F815123D176}" presName="hierRoot1" presStyleCnt="0">
        <dgm:presLayoutVars>
          <dgm:hierBranch val="init"/>
        </dgm:presLayoutVars>
      </dgm:prSet>
      <dgm:spPr/>
    </dgm:pt>
    <dgm:pt modelId="{471EADD7-D180-403B-ADC8-D0888B7A6571}" type="pres">
      <dgm:prSet presAssocID="{5E74D3A1-1BAB-4673-B52C-7F815123D176}" presName="rootComposite1" presStyleCnt="0"/>
      <dgm:spPr/>
    </dgm:pt>
    <dgm:pt modelId="{2BB2AF1F-2DA0-4182-ABEA-86F0D9210CB2}" type="pres">
      <dgm:prSet presAssocID="{5E74D3A1-1BAB-4673-B52C-7F815123D176}" presName="rootText1" presStyleLbl="node0" presStyleIdx="0" presStyleCnt="3">
        <dgm:presLayoutVars>
          <dgm:chPref val="3"/>
        </dgm:presLayoutVars>
      </dgm:prSet>
      <dgm:spPr/>
      <dgm:t>
        <a:bodyPr/>
        <a:lstStyle/>
        <a:p>
          <a:endParaRPr lang="tr-TR"/>
        </a:p>
      </dgm:t>
    </dgm:pt>
    <dgm:pt modelId="{2B952366-0CC0-46BD-BB70-67B439ED79A3}" type="pres">
      <dgm:prSet presAssocID="{5E74D3A1-1BAB-4673-B52C-7F815123D176}" presName="rootConnector1" presStyleLbl="node1" presStyleIdx="0" presStyleCnt="0"/>
      <dgm:spPr/>
      <dgm:t>
        <a:bodyPr/>
        <a:lstStyle/>
        <a:p>
          <a:endParaRPr lang="tr-TR"/>
        </a:p>
      </dgm:t>
    </dgm:pt>
    <dgm:pt modelId="{70497651-1012-47FD-83F1-3015EDD648C0}" type="pres">
      <dgm:prSet presAssocID="{5E74D3A1-1BAB-4673-B52C-7F815123D176}" presName="hierChild2" presStyleCnt="0"/>
      <dgm:spPr/>
    </dgm:pt>
    <dgm:pt modelId="{E1880685-6575-4BF5-AA37-FE74999746E3}" type="pres">
      <dgm:prSet presAssocID="{439C4C86-56A8-4EC5-A21D-89B11DF5DBBD}" presName="Name64" presStyleLbl="parChTrans1D2" presStyleIdx="0" presStyleCnt="4"/>
      <dgm:spPr/>
      <dgm:t>
        <a:bodyPr/>
        <a:lstStyle/>
        <a:p>
          <a:endParaRPr lang="tr-TR"/>
        </a:p>
      </dgm:t>
    </dgm:pt>
    <dgm:pt modelId="{85F00E76-782C-4F02-A425-CE5B107E6D1B}" type="pres">
      <dgm:prSet presAssocID="{AE8F24AA-DD7F-4280-A2CF-24E0EA236AB7}" presName="hierRoot2" presStyleCnt="0">
        <dgm:presLayoutVars>
          <dgm:hierBranch val="init"/>
        </dgm:presLayoutVars>
      </dgm:prSet>
      <dgm:spPr/>
    </dgm:pt>
    <dgm:pt modelId="{A2518441-708F-47E5-9B29-97FF611C70FD}" type="pres">
      <dgm:prSet presAssocID="{AE8F24AA-DD7F-4280-A2CF-24E0EA236AB7}" presName="rootComposite" presStyleCnt="0"/>
      <dgm:spPr/>
    </dgm:pt>
    <dgm:pt modelId="{C01DB90D-6564-4521-9E6B-327D9EA7A001}" type="pres">
      <dgm:prSet presAssocID="{AE8F24AA-DD7F-4280-A2CF-24E0EA236AB7}" presName="rootText" presStyleLbl="node2" presStyleIdx="0" presStyleCnt="3">
        <dgm:presLayoutVars>
          <dgm:chPref val="3"/>
        </dgm:presLayoutVars>
      </dgm:prSet>
      <dgm:spPr/>
      <dgm:t>
        <a:bodyPr/>
        <a:lstStyle/>
        <a:p>
          <a:endParaRPr lang="tr-TR"/>
        </a:p>
      </dgm:t>
    </dgm:pt>
    <dgm:pt modelId="{B001A2C6-ABC4-4517-B2D9-B4B8F5FB4CA1}" type="pres">
      <dgm:prSet presAssocID="{AE8F24AA-DD7F-4280-A2CF-24E0EA236AB7}" presName="rootConnector" presStyleLbl="node2" presStyleIdx="0" presStyleCnt="3"/>
      <dgm:spPr/>
      <dgm:t>
        <a:bodyPr/>
        <a:lstStyle/>
        <a:p>
          <a:endParaRPr lang="tr-TR"/>
        </a:p>
      </dgm:t>
    </dgm:pt>
    <dgm:pt modelId="{202B6D3B-8D8F-4BD2-B8DE-5032870DFDEC}" type="pres">
      <dgm:prSet presAssocID="{AE8F24AA-DD7F-4280-A2CF-24E0EA236AB7}" presName="hierChild4" presStyleCnt="0"/>
      <dgm:spPr/>
    </dgm:pt>
    <dgm:pt modelId="{E21DC363-6432-44E8-9C2F-16C678C31F96}" type="pres">
      <dgm:prSet presAssocID="{AE8F24AA-DD7F-4280-A2CF-24E0EA236AB7}" presName="hierChild5" presStyleCnt="0"/>
      <dgm:spPr/>
    </dgm:pt>
    <dgm:pt modelId="{B9A0BF35-42CF-47F2-A08E-8FB80F4F71B1}" type="pres">
      <dgm:prSet presAssocID="{5B40ED96-139F-478B-A8EC-26924078DCC8}" presName="Name64" presStyleLbl="parChTrans1D2" presStyleIdx="1" presStyleCnt="4"/>
      <dgm:spPr/>
      <dgm:t>
        <a:bodyPr/>
        <a:lstStyle/>
        <a:p>
          <a:endParaRPr lang="tr-TR"/>
        </a:p>
      </dgm:t>
    </dgm:pt>
    <dgm:pt modelId="{425687A6-5AFF-4DB0-A58A-669CBC567615}" type="pres">
      <dgm:prSet presAssocID="{FB1037A3-8196-47CC-B53E-1372B6D5EAE7}" presName="hierRoot2" presStyleCnt="0">
        <dgm:presLayoutVars>
          <dgm:hierBranch val="init"/>
        </dgm:presLayoutVars>
      </dgm:prSet>
      <dgm:spPr/>
    </dgm:pt>
    <dgm:pt modelId="{818042F7-CFA0-425E-A612-ADA1CD2D6D17}" type="pres">
      <dgm:prSet presAssocID="{FB1037A3-8196-47CC-B53E-1372B6D5EAE7}" presName="rootComposite" presStyleCnt="0"/>
      <dgm:spPr/>
    </dgm:pt>
    <dgm:pt modelId="{6963990A-B004-41FF-A1CB-A0AF9B7C1D46}" type="pres">
      <dgm:prSet presAssocID="{FB1037A3-8196-47CC-B53E-1372B6D5EAE7}" presName="rootText" presStyleLbl="node2" presStyleIdx="1" presStyleCnt="3">
        <dgm:presLayoutVars>
          <dgm:chPref val="3"/>
        </dgm:presLayoutVars>
      </dgm:prSet>
      <dgm:spPr/>
      <dgm:t>
        <a:bodyPr/>
        <a:lstStyle/>
        <a:p>
          <a:endParaRPr lang="tr-TR"/>
        </a:p>
      </dgm:t>
    </dgm:pt>
    <dgm:pt modelId="{AC1AE676-DE21-4C13-875A-2CB30C9C7A4F}" type="pres">
      <dgm:prSet presAssocID="{FB1037A3-8196-47CC-B53E-1372B6D5EAE7}" presName="rootConnector" presStyleLbl="node2" presStyleIdx="1" presStyleCnt="3"/>
      <dgm:spPr/>
      <dgm:t>
        <a:bodyPr/>
        <a:lstStyle/>
        <a:p>
          <a:endParaRPr lang="tr-TR"/>
        </a:p>
      </dgm:t>
    </dgm:pt>
    <dgm:pt modelId="{31536846-B7F6-4D64-A73E-00344F0FE1D7}" type="pres">
      <dgm:prSet presAssocID="{FB1037A3-8196-47CC-B53E-1372B6D5EAE7}" presName="hierChild4" presStyleCnt="0"/>
      <dgm:spPr/>
    </dgm:pt>
    <dgm:pt modelId="{F331F171-7296-4F04-A546-6AD679B104C0}" type="pres">
      <dgm:prSet presAssocID="{FB1037A3-8196-47CC-B53E-1372B6D5EAE7}" presName="hierChild5" presStyleCnt="0"/>
      <dgm:spPr/>
    </dgm:pt>
    <dgm:pt modelId="{B2A19B86-BC0D-4B01-8AB0-13EEA1029818}" type="pres">
      <dgm:prSet presAssocID="{78E60DC2-9B99-435C-B9E4-A6DCE4CB9359}" presName="Name64" presStyleLbl="parChTrans1D2" presStyleIdx="2" presStyleCnt="4"/>
      <dgm:spPr/>
      <dgm:t>
        <a:bodyPr/>
        <a:lstStyle/>
        <a:p>
          <a:endParaRPr lang="tr-TR"/>
        </a:p>
      </dgm:t>
    </dgm:pt>
    <dgm:pt modelId="{B6519D4E-621F-4A98-A03C-39B5E96733AC}" type="pres">
      <dgm:prSet presAssocID="{AA6D9A55-E7FB-4806-98FC-9314C541715F}" presName="hierRoot2" presStyleCnt="0">
        <dgm:presLayoutVars>
          <dgm:hierBranch val="init"/>
        </dgm:presLayoutVars>
      </dgm:prSet>
      <dgm:spPr/>
    </dgm:pt>
    <dgm:pt modelId="{42473713-20F4-4B2A-81E6-2F824B8ABC31}" type="pres">
      <dgm:prSet presAssocID="{AA6D9A55-E7FB-4806-98FC-9314C541715F}" presName="rootComposite" presStyleCnt="0"/>
      <dgm:spPr/>
    </dgm:pt>
    <dgm:pt modelId="{C710708C-31FE-4040-9933-70C655579352}" type="pres">
      <dgm:prSet presAssocID="{AA6D9A55-E7FB-4806-98FC-9314C541715F}" presName="rootText" presStyleLbl="node2" presStyleIdx="2" presStyleCnt="3">
        <dgm:presLayoutVars>
          <dgm:chPref val="3"/>
        </dgm:presLayoutVars>
      </dgm:prSet>
      <dgm:spPr/>
      <dgm:t>
        <a:bodyPr/>
        <a:lstStyle/>
        <a:p>
          <a:endParaRPr lang="tr-TR"/>
        </a:p>
      </dgm:t>
    </dgm:pt>
    <dgm:pt modelId="{4C86D269-0F08-46F2-BD3E-927F72777181}" type="pres">
      <dgm:prSet presAssocID="{AA6D9A55-E7FB-4806-98FC-9314C541715F}" presName="rootConnector" presStyleLbl="node2" presStyleIdx="2" presStyleCnt="3"/>
      <dgm:spPr/>
      <dgm:t>
        <a:bodyPr/>
        <a:lstStyle/>
        <a:p>
          <a:endParaRPr lang="tr-TR"/>
        </a:p>
      </dgm:t>
    </dgm:pt>
    <dgm:pt modelId="{52F03FF0-573A-4DB1-B592-AF675971C04C}" type="pres">
      <dgm:prSet presAssocID="{AA6D9A55-E7FB-4806-98FC-9314C541715F}" presName="hierChild4" presStyleCnt="0"/>
      <dgm:spPr/>
    </dgm:pt>
    <dgm:pt modelId="{D1836976-AA5D-4BB3-A6AB-9A6D6A17F0B8}" type="pres">
      <dgm:prSet presAssocID="{CC8C08D8-FDFD-4926-BE60-14EF9657325B}" presName="Name64" presStyleLbl="parChTrans1D3" presStyleIdx="0" presStyleCnt="2"/>
      <dgm:spPr/>
      <dgm:t>
        <a:bodyPr/>
        <a:lstStyle/>
        <a:p>
          <a:endParaRPr lang="tr-TR"/>
        </a:p>
      </dgm:t>
    </dgm:pt>
    <dgm:pt modelId="{2567BF0D-4087-4901-A7CB-2CB86C8BB489}" type="pres">
      <dgm:prSet presAssocID="{281B4D25-FD25-442B-AC53-50070D9C2D01}" presName="hierRoot2" presStyleCnt="0">
        <dgm:presLayoutVars>
          <dgm:hierBranch val="init"/>
        </dgm:presLayoutVars>
      </dgm:prSet>
      <dgm:spPr/>
    </dgm:pt>
    <dgm:pt modelId="{E4D8F815-7C80-4FB6-A77C-3445672DDE0B}" type="pres">
      <dgm:prSet presAssocID="{281B4D25-FD25-442B-AC53-50070D9C2D01}" presName="rootComposite" presStyleCnt="0"/>
      <dgm:spPr/>
    </dgm:pt>
    <dgm:pt modelId="{D68F41FA-57AB-4F4E-A0E4-BE6475FACE27}" type="pres">
      <dgm:prSet presAssocID="{281B4D25-FD25-442B-AC53-50070D9C2D01}" presName="rootText" presStyleLbl="node3" presStyleIdx="0" presStyleCnt="2">
        <dgm:presLayoutVars>
          <dgm:chPref val="3"/>
        </dgm:presLayoutVars>
      </dgm:prSet>
      <dgm:spPr/>
      <dgm:t>
        <a:bodyPr/>
        <a:lstStyle/>
        <a:p>
          <a:endParaRPr lang="tr-TR"/>
        </a:p>
      </dgm:t>
    </dgm:pt>
    <dgm:pt modelId="{9F1F4202-5F98-4D41-BB01-77F2DDE89080}" type="pres">
      <dgm:prSet presAssocID="{281B4D25-FD25-442B-AC53-50070D9C2D01}" presName="rootConnector" presStyleLbl="node3" presStyleIdx="0" presStyleCnt="2"/>
      <dgm:spPr/>
      <dgm:t>
        <a:bodyPr/>
        <a:lstStyle/>
        <a:p>
          <a:endParaRPr lang="tr-TR"/>
        </a:p>
      </dgm:t>
    </dgm:pt>
    <dgm:pt modelId="{62FC6E8E-4144-4BC3-9519-C10F7E4A31AD}" type="pres">
      <dgm:prSet presAssocID="{281B4D25-FD25-442B-AC53-50070D9C2D01}" presName="hierChild4" presStyleCnt="0"/>
      <dgm:spPr/>
    </dgm:pt>
    <dgm:pt modelId="{E1A72073-EC5A-4783-8263-7C4F8536B581}" type="pres">
      <dgm:prSet presAssocID="{281B4D25-FD25-442B-AC53-50070D9C2D01}" presName="hierChild5" presStyleCnt="0"/>
      <dgm:spPr/>
    </dgm:pt>
    <dgm:pt modelId="{6D95AEC9-BE7C-4B4A-AF17-81A611090F05}" type="pres">
      <dgm:prSet presAssocID="{32B508E9-D842-43AA-BAAD-0A064DBA1862}" presName="Name64" presStyleLbl="parChTrans1D3" presStyleIdx="1" presStyleCnt="2"/>
      <dgm:spPr/>
      <dgm:t>
        <a:bodyPr/>
        <a:lstStyle/>
        <a:p>
          <a:endParaRPr lang="tr-TR"/>
        </a:p>
      </dgm:t>
    </dgm:pt>
    <dgm:pt modelId="{013AAC87-1E11-42C7-87D9-DECF384CBB94}" type="pres">
      <dgm:prSet presAssocID="{1B7D953A-F0B5-4B7C-8B42-E3957A1473A8}" presName="hierRoot2" presStyleCnt="0">
        <dgm:presLayoutVars>
          <dgm:hierBranch val="init"/>
        </dgm:presLayoutVars>
      </dgm:prSet>
      <dgm:spPr/>
    </dgm:pt>
    <dgm:pt modelId="{11F21325-1909-4BE5-A1FE-6C8C1C361498}" type="pres">
      <dgm:prSet presAssocID="{1B7D953A-F0B5-4B7C-8B42-E3957A1473A8}" presName="rootComposite" presStyleCnt="0"/>
      <dgm:spPr/>
    </dgm:pt>
    <dgm:pt modelId="{2D29ED7F-3F26-4D44-B858-B5CF18C5EB89}" type="pres">
      <dgm:prSet presAssocID="{1B7D953A-F0B5-4B7C-8B42-E3957A1473A8}" presName="rootText" presStyleLbl="node3" presStyleIdx="1" presStyleCnt="2">
        <dgm:presLayoutVars>
          <dgm:chPref val="3"/>
        </dgm:presLayoutVars>
      </dgm:prSet>
      <dgm:spPr/>
      <dgm:t>
        <a:bodyPr/>
        <a:lstStyle/>
        <a:p>
          <a:endParaRPr lang="tr-TR"/>
        </a:p>
      </dgm:t>
    </dgm:pt>
    <dgm:pt modelId="{C3386493-A5A2-4B1F-898B-2542DA144A69}" type="pres">
      <dgm:prSet presAssocID="{1B7D953A-F0B5-4B7C-8B42-E3957A1473A8}" presName="rootConnector" presStyleLbl="node3" presStyleIdx="1" presStyleCnt="2"/>
      <dgm:spPr/>
      <dgm:t>
        <a:bodyPr/>
        <a:lstStyle/>
        <a:p>
          <a:endParaRPr lang="tr-TR"/>
        </a:p>
      </dgm:t>
    </dgm:pt>
    <dgm:pt modelId="{781E6601-A1EE-491B-9257-9613FED16B12}" type="pres">
      <dgm:prSet presAssocID="{1B7D953A-F0B5-4B7C-8B42-E3957A1473A8}" presName="hierChild4" presStyleCnt="0"/>
      <dgm:spPr/>
    </dgm:pt>
    <dgm:pt modelId="{536BC258-F42A-444C-AD8C-36FBB248826C}" type="pres">
      <dgm:prSet presAssocID="{BC80F7CC-4D08-43CE-8A6C-CE6F178CB559}" presName="Name64" presStyleLbl="parChTrans1D4" presStyleIdx="0" presStyleCnt="3"/>
      <dgm:spPr/>
      <dgm:t>
        <a:bodyPr/>
        <a:lstStyle/>
        <a:p>
          <a:endParaRPr lang="tr-TR"/>
        </a:p>
      </dgm:t>
    </dgm:pt>
    <dgm:pt modelId="{CDE8C927-096F-4930-825C-23ADC7995900}" type="pres">
      <dgm:prSet presAssocID="{709BAEE6-9A2A-4EC8-95BA-E057FC2A6B0C}" presName="hierRoot2" presStyleCnt="0">
        <dgm:presLayoutVars>
          <dgm:hierBranch val="init"/>
        </dgm:presLayoutVars>
      </dgm:prSet>
      <dgm:spPr/>
    </dgm:pt>
    <dgm:pt modelId="{94BF5A50-8783-44A7-9978-1AD8FFF765E2}" type="pres">
      <dgm:prSet presAssocID="{709BAEE6-9A2A-4EC8-95BA-E057FC2A6B0C}" presName="rootComposite" presStyleCnt="0"/>
      <dgm:spPr/>
    </dgm:pt>
    <dgm:pt modelId="{CCD7378C-8F18-49A6-AFD1-F97701B19DDC}" type="pres">
      <dgm:prSet presAssocID="{709BAEE6-9A2A-4EC8-95BA-E057FC2A6B0C}" presName="rootText" presStyleLbl="node4" presStyleIdx="0" presStyleCnt="3">
        <dgm:presLayoutVars>
          <dgm:chPref val="3"/>
        </dgm:presLayoutVars>
      </dgm:prSet>
      <dgm:spPr/>
      <dgm:t>
        <a:bodyPr/>
        <a:lstStyle/>
        <a:p>
          <a:endParaRPr lang="tr-TR"/>
        </a:p>
      </dgm:t>
    </dgm:pt>
    <dgm:pt modelId="{33A1C3D7-5953-4A2B-B412-7C441E55A6A6}" type="pres">
      <dgm:prSet presAssocID="{709BAEE6-9A2A-4EC8-95BA-E057FC2A6B0C}" presName="rootConnector" presStyleLbl="node4" presStyleIdx="0" presStyleCnt="3"/>
      <dgm:spPr/>
      <dgm:t>
        <a:bodyPr/>
        <a:lstStyle/>
        <a:p>
          <a:endParaRPr lang="tr-TR"/>
        </a:p>
      </dgm:t>
    </dgm:pt>
    <dgm:pt modelId="{AB576962-1ADE-4C15-BC27-5F7402460F33}" type="pres">
      <dgm:prSet presAssocID="{709BAEE6-9A2A-4EC8-95BA-E057FC2A6B0C}" presName="hierChild4" presStyleCnt="0"/>
      <dgm:spPr/>
    </dgm:pt>
    <dgm:pt modelId="{6D3055D7-5190-4460-996B-B1BAEDF0B1CA}" type="pres">
      <dgm:prSet presAssocID="{709BAEE6-9A2A-4EC8-95BA-E057FC2A6B0C}" presName="hierChild5" presStyleCnt="0"/>
      <dgm:spPr/>
    </dgm:pt>
    <dgm:pt modelId="{63977A60-DB24-4482-A97B-432AF5C1F084}" type="pres">
      <dgm:prSet presAssocID="{856E5D0A-A84F-4CDC-8AE6-E269D4A67E71}" presName="Name64" presStyleLbl="parChTrans1D4" presStyleIdx="1" presStyleCnt="3"/>
      <dgm:spPr/>
      <dgm:t>
        <a:bodyPr/>
        <a:lstStyle/>
        <a:p>
          <a:endParaRPr lang="tr-TR"/>
        </a:p>
      </dgm:t>
    </dgm:pt>
    <dgm:pt modelId="{8725BC4C-CE9F-4E70-8302-CE072B74F397}" type="pres">
      <dgm:prSet presAssocID="{82DA4C35-B983-4BD0-9AE4-CC70DF964C6D}" presName="hierRoot2" presStyleCnt="0">
        <dgm:presLayoutVars>
          <dgm:hierBranch val="init"/>
        </dgm:presLayoutVars>
      </dgm:prSet>
      <dgm:spPr/>
    </dgm:pt>
    <dgm:pt modelId="{E46B1616-9461-4D39-BC3D-58C80D6C4A36}" type="pres">
      <dgm:prSet presAssocID="{82DA4C35-B983-4BD0-9AE4-CC70DF964C6D}" presName="rootComposite" presStyleCnt="0"/>
      <dgm:spPr/>
    </dgm:pt>
    <dgm:pt modelId="{C34F5319-764F-4F4A-91D4-005F3270F486}" type="pres">
      <dgm:prSet presAssocID="{82DA4C35-B983-4BD0-9AE4-CC70DF964C6D}" presName="rootText" presStyleLbl="node4" presStyleIdx="1" presStyleCnt="3">
        <dgm:presLayoutVars>
          <dgm:chPref val="3"/>
        </dgm:presLayoutVars>
      </dgm:prSet>
      <dgm:spPr/>
      <dgm:t>
        <a:bodyPr/>
        <a:lstStyle/>
        <a:p>
          <a:endParaRPr lang="tr-TR"/>
        </a:p>
      </dgm:t>
    </dgm:pt>
    <dgm:pt modelId="{6A749F93-DF0F-4A9A-9955-80103B55D177}" type="pres">
      <dgm:prSet presAssocID="{82DA4C35-B983-4BD0-9AE4-CC70DF964C6D}" presName="rootConnector" presStyleLbl="node4" presStyleIdx="1" presStyleCnt="3"/>
      <dgm:spPr/>
      <dgm:t>
        <a:bodyPr/>
        <a:lstStyle/>
        <a:p>
          <a:endParaRPr lang="tr-TR"/>
        </a:p>
      </dgm:t>
    </dgm:pt>
    <dgm:pt modelId="{3624E33C-07D1-4226-92A3-9E5543C9EC5E}" type="pres">
      <dgm:prSet presAssocID="{82DA4C35-B983-4BD0-9AE4-CC70DF964C6D}" presName="hierChild4" presStyleCnt="0"/>
      <dgm:spPr/>
    </dgm:pt>
    <dgm:pt modelId="{CF9098A8-DCFB-4B14-AE1B-79A0E30D58E4}" type="pres">
      <dgm:prSet presAssocID="{82DA4C35-B983-4BD0-9AE4-CC70DF964C6D}" presName="hierChild5" presStyleCnt="0"/>
      <dgm:spPr/>
    </dgm:pt>
    <dgm:pt modelId="{B7CC3373-882A-404A-95E4-E7D2BDFF6226}" type="pres">
      <dgm:prSet presAssocID="{94F18010-E73A-4477-B46E-8468D558B855}" presName="Name64" presStyleLbl="parChTrans1D4" presStyleIdx="2" presStyleCnt="3"/>
      <dgm:spPr/>
      <dgm:t>
        <a:bodyPr/>
        <a:lstStyle/>
        <a:p>
          <a:endParaRPr lang="tr-TR"/>
        </a:p>
      </dgm:t>
    </dgm:pt>
    <dgm:pt modelId="{7BDA4546-C2E8-4766-9CD1-4F09DB6DEC98}" type="pres">
      <dgm:prSet presAssocID="{BE9D48D8-2D96-423A-8B66-C3CAC5088A20}" presName="hierRoot2" presStyleCnt="0">
        <dgm:presLayoutVars>
          <dgm:hierBranch val="init"/>
        </dgm:presLayoutVars>
      </dgm:prSet>
      <dgm:spPr/>
    </dgm:pt>
    <dgm:pt modelId="{6E6D23B3-BC89-4E57-AB44-34ABB8E334EF}" type="pres">
      <dgm:prSet presAssocID="{BE9D48D8-2D96-423A-8B66-C3CAC5088A20}" presName="rootComposite" presStyleCnt="0"/>
      <dgm:spPr/>
    </dgm:pt>
    <dgm:pt modelId="{8DC92607-574D-4ADB-9878-B71C3E86CC7C}" type="pres">
      <dgm:prSet presAssocID="{BE9D48D8-2D96-423A-8B66-C3CAC5088A20}" presName="rootText" presStyleLbl="node4" presStyleIdx="2" presStyleCnt="3">
        <dgm:presLayoutVars>
          <dgm:chPref val="3"/>
        </dgm:presLayoutVars>
      </dgm:prSet>
      <dgm:spPr/>
      <dgm:t>
        <a:bodyPr/>
        <a:lstStyle/>
        <a:p>
          <a:endParaRPr lang="tr-TR"/>
        </a:p>
      </dgm:t>
    </dgm:pt>
    <dgm:pt modelId="{E035DBA9-E3F4-4891-8BCD-2CFD65C1FF02}" type="pres">
      <dgm:prSet presAssocID="{BE9D48D8-2D96-423A-8B66-C3CAC5088A20}" presName="rootConnector" presStyleLbl="node4" presStyleIdx="2" presStyleCnt="3"/>
      <dgm:spPr/>
      <dgm:t>
        <a:bodyPr/>
        <a:lstStyle/>
        <a:p>
          <a:endParaRPr lang="tr-TR"/>
        </a:p>
      </dgm:t>
    </dgm:pt>
    <dgm:pt modelId="{C4FDC49F-71F0-4756-927E-BF737996C482}" type="pres">
      <dgm:prSet presAssocID="{BE9D48D8-2D96-423A-8B66-C3CAC5088A20}" presName="hierChild4" presStyleCnt="0"/>
      <dgm:spPr/>
    </dgm:pt>
    <dgm:pt modelId="{19A1F897-76F7-4BE5-9F90-6413329FE03B}" type="pres">
      <dgm:prSet presAssocID="{BE9D48D8-2D96-423A-8B66-C3CAC5088A20}" presName="hierChild5" presStyleCnt="0"/>
      <dgm:spPr/>
    </dgm:pt>
    <dgm:pt modelId="{DEB46F01-B714-4319-8B88-33A681A5762F}" type="pres">
      <dgm:prSet presAssocID="{1B7D953A-F0B5-4B7C-8B42-E3957A1473A8}" presName="hierChild5" presStyleCnt="0"/>
      <dgm:spPr/>
    </dgm:pt>
    <dgm:pt modelId="{41408217-30EC-47C3-AB76-DBB52E660519}" type="pres">
      <dgm:prSet presAssocID="{AA6D9A55-E7FB-4806-98FC-9314C541715F}" presName="hierChild5" presStyleCnt="0"/>
      <dgm:spPr/>
    </dgm:pt>
    <dgm:pt modelId="{B723A5A8-5F39-41CB-8553-F363B09AD2F1}" type="pres">
      <dgm:prSet presAssocID="{5E74D3A1-1BAB-4673-B52C-7F815123D176}" presName="hierChild3" presStyleCnt="0"/>
      <dgm:spPr/>
    </dgm:pt>
    <dgm:pt modelId="{5FCA4A5C-473C-4F16-819B-93F125E5C1BF}" type="pres">
      <dgm:prSet presAssocID="{B8DED976-4646-413A-8CC5-09D676FB210A}" presName="Name115" presStyleLbl="parChTrans1D2" presStyleIdx="3" presStyleCnt="4"/>
      <dgm:spPr/>
      <dgm:t>
        <a:bodyPr/>
        <a:lstStyle/>
        <a:p>
          <a:endParaRPr lang="tr-TR"/>
        </a:p>
      </dgm:t>
    </dgm:pt>
    <dgm:pt modelId="{BAF65F96-C8D5-4661-A26F-FE90CDCCFCEF}" type="pres">
      <dgm:prSet presAssocID="{97F4A6C5-E227-455E-9FFC-8AD97C1E0EB8}" presName="hierRoot3" presStyleCnt="0">
        <dgm:presLayoutVars>
          <dgm:hierBranch val="init"/>
        </dgm:presLayoutVars>
      </dgm:prSet>
      <dgm:spPr/>
    </dgm:pt>
    <dgm:pt modelId="{9E2FDF80-9EB8-47D1-A08D-5EB21DDD09D8}" type="pres">
      <dgm:prSet presAssocID="{97F4A6C5-E227-455E-9FFC-8AD97C1E0EB8}" presName="rootComposite3" presStyleCnt="0"/>
      <dgm:spPr/>
    </dgm:pt>
    <dgm:pt modelId="{6200EEDD-2093-4578-92E8-53F074ED74BA}" type="pres">
      <dgm:prSet presAssocID="{97F4A6C5-E227-455E-9FFC-8AD97C1E0EB8}" presName="rootText3" presStyleLbl="asst1" presStyleIdx="0" presStyleCnt="1">
        <dgm:presLayoutVars>
          <dgm:chPref val="3"/>
        </dgm:presLayoutVars>
      </dgm:prSet>
      <dgm:spPr/>
      <dgm:t>
        <a:bodyPr/>
        <a:lstStyle/>
        <a:p>
          <a:endParaRPr lang="tr-TR"/>
        </a:p>
      </dgm:t>
    </dgm:pt>
    <dgm:pt modelId="{2FF30782-74A1-4F90-B6E1-9E860A6C704E}" type="pres">
      <dgm:prSet presAssocID="{97F4A6C5-E227-455E-9FFC-8AD97C1E0EB8}" presName="rootConnector3" presStyleLbl="asst1" presStyleIdx="0" presStyleCnt="1"/>
      <dgm:spPr/>
      <dgm:t>
        <a:bodyPr/>
        <a:lstStyle/>
        <a:p>
          <a:endParaRPr lang="tr-TR"/>
        </a:p>
      </dgm:t>
    </dgm:pt>
    <dgm:pt modelId="{439CD4A8-0010-45D6-9D54-F674048F61C6}" type="pres">
      <dgm:prSet presAssocID="{97F4A6C5-E227-455E-9FFC-8AD97C1E0EB8}" presName="hierChild6" presStyleCnt="0"/>
      <dgm:spPr/>
    </dgm:pt>
    <dgm:pt modelId="{D1D8832D-3DBF-470A-ADCD-7CC0028650EE}" type="pres">
      <dgm:prSet presAssocID="{97F4A6C5-E227-455E-9FFC-8AD97C1E0EB8}" presName="hierChild7" presStyleCnt="0"/>
      <dgm:spPr/>
    </dgm:pt>
    <dgm:pt modelId="{1CD13E50-8213-468E-A7A5-8AFCC06813BE}" type="pres">
      <dgm:prSet presAssocID="{27B5EC6B-4880-4EA2-A6C5-B797A14409E3}" presName="hierRoot1" presStyleCnt="0">
        <dgm:presLayoutVars>
          <dgm:hierBranch val="init"/>
        </dgm:presLayoutVars>
      </dgm:prSet>
      <dgm:spPr/>
    </dgm:pt>
    <dgm:pt modelId="{9955F1C2-6529-4A88-8483-13787AAB6953}" type="pres">
      <dgm:prSet presAssocID="{27B5EC6B-4880-4EA2-A6C5-B797A14409E3}" presName="rootComposite1" presStyleCnt="0"/>
      <dgm:spPr/>
    </dgm:pt>
    <dgm:pt modelId="{0E2B552C-65CF-4651-8395-96D25726E7C1}" type="pres">
      <dgm:prSet presAssocID="{27B5EC6B-4880-4EA2-A6C5-B797A14409E3}" presName="rootText1" presStyleLbl="node0" presStyleIdx="1" presStyleCnt="3" custLinFactY="75127" custLinFactNeighborX="42943" custLinFactNeighborY="100000">
        <dgm:presLayoutVars>
          <dgm:chPref val="3"/>
        </dgm:presLayoutVars>
      </dgm:prSet>
      <dgm:spPr/>
      <dgm:t>
        <a:bodyPr/>
        <a:lstStyle/>
        <a:p>
          <a:endParaRPr lang="tr-TR"/>
        </a:p>
      </dgm:t>
    </dgm:pt>
    <dgm:pt modelId="{D5BE7948-0A53-4200-9B6E-FDBB8B5E3808}" type="pres">
      <dgm:prSet presAssocID="{27B5EC6B-4880-4EA2-A6C5-B797A14409E3}" presName="rootConnector1" presStyleLbl="node1" presStyleIdx="0" presStyleCnt="0"/>
      <dgm:spPr/>
      <dgm:t>
        <a:bodyPr/>
        <a:lstStyle/>
        <a:p>
          <a:endParaRPr lang="tr-TR"/>
        </a:p>
      </dgm:t>
    </dgm:pt>
    <dgm:pt modelId="{227B5FD1-85AB-4691-A577-403D62EEE50F}" type="pres">
      <dgm:prSet presAssocID="{27B5EC6B-4880-4EA2-A6C5-B797A14409E3}" presName="hierChild2" presStyleCnt="0"/>
      <dgm:spPr/>
    </dgm:pt>
    <dgm:pt modelId="{FBD66997-D471-4692-B6D8-03450BDE48CD}" type="pres">
      <dgm:prSet presAssocID="{27B5EC6B-4880-4EA2-A6C5-B797A14409E3}" presName="hierChild3" presStyleCnt="0"/>
      <dgm:spPr/>
    </dgm:pt>
    <dgm:pt modelId="{4CE88869-E378-4D44-A5F5-4386372C232B}" type="pres">
      <dgm:prSet presAssocID="{EFC3EC53-9A4D-465F-90EA-68DCE2573C4A}" presName="hierRoot1" presStyleCnt="0">
        <dgm:presLayoutVars>
          <dgm:hierBranch val="init"/>
        </dgm:presLayoutVars>
      </dgm:prSet>
      <dgm:spPr/>
    </dgm:pt>
    <dgm:pt modelId="{18E657D7-08FD-457D-992F-C89D736FD203}" type="pres">
      <dgm:prSet presAssocID="{EFC3EC53-9A4D-465F-90EA-68DCE2573C4A}" presName="rootComposite1" presStyleCnt="0"/>
      <dgm:spPr/>
    </dgm:pt>
    <dgm:pt modelId="{8680A2A6-375F-43C7-9716-301A9C4FDB9D}" type="pres">
      <dgm:prSet presAssocID="{EFC3EC53-9A4D-465F-90EA-68DCE2573C4A}" presName="rootText1" presStyleLbl="node0" presStyleIdx="2" presStyleCnt="3" custLinFactX="57879" custLinFactNeighborX="100000" custLinFactNeighborY="36214">
        <dgm:presLayoutVars>
          <dgm:chPref val="3"/>
        </dgm:presLayoutVars>
      </dgm:prSet>
      <dgm:spPr/>
      <dgm:t>
        <a:bodyPr/>
        <a:lstStyle/>
        <a:p>
          <a:endParaRPr lang="tr-TR"/>
        </a:p>
      </dgm:t>
    </dgm:pt>
    <dgm:pt modelId="{628FC95C-7220-48AD-B825-08BC30145BB9}" type="pres">
      <dgm:prSet presAssocID="{EFC3EC53-9A4D-465F-90EA-68DCE2573C4A}" presName="rootConnector1" presStyleLbl="node1" presStyleIdx="0" presStyleCnt="0"/>
      <dgm:spPr/>
      <dgm:t>
        <a:bodyPr/>
        <a:lstStyle/>
        <a:p>
          <a:endParaRPr lang="tr-TR"/>
        </a:p>
      </dgm:t>
    </dgm:pt>
    <dgm:pt modelId="{44F9CF08-76A2-46DC-B2FC-F8367960094B}" type="pres">
      <dgm:prSet presAssocID="{EFC3EC53-9A4D-465F-90EA-68DCE2573C4A}" presName="hierChild2" presStyleCnt="0"/>
      <dgm:spPr/>
    </dgm:pt>
    <dgm:pt modelId="{422461AF-B70C-4308-B419-4115E465547C}" type="pres">
      <dgm:prSet presAssocID="{EFC3EC53-9A4D-465F-90EA-68DCE2573C4A}" presName="hierChild3" presStyleCnt="0"/>
      <dgm:spPr/>
    </dgm:pt>
  </dgm:ptLst>
  <dgm:cxnLst>
    <dgm:cxn modelId="{2B9F9081-203B-41C3-868A-ACE47526D798}" type="presOf" srcId="{BC80F7CC-4D08-43CE-8A6C-CE6F178CB559}" destId="{536BC258-F42A-444C-AD8C-36FBB248826C}" srcOrd="0" destOrd="0" presId="urn:microsoft.com/office/officeart/2009/3/layout/HorizontalOrganizationChart"/>
    <dgm:cxn modelId="{B1CE2874-1687-4C2D-86C3-0051BABCFD95}" type="presOf" srcId="{5E74D3A1-1BAB-4673-B52C-7F815123D176}" destId="{2B952366-0CC0-46BD-BB70-67B439ED79A3}" srcOrd="1" destOrd="0" presId="urn:microsoft.com/office/officeart/2009/3/layout/HorizontalOrganizationChart"/>
    <dgm:cxn modelId="{4ED185D6-5CEA-40DB-A71F-E6A12969B034}" type="presOf" srcId="{B8DED976-4646-413A-8CC5-09D676FB210A}" destId="{5FCA4A5C-473C-4F16-819B-93F125E5C1BF}" srcOrd="0" destOrd="0" presId="urn:microsoft.com/office/officeart/2009/3/layout/HorizontalOrganizationChart"/>
    <dgm:cxn modelId="{5777B511-51CB-4CB2-A9DB-84F6C135FA6E}" type="presOf" srcId="{709BAEE6-9A2A-4EC8-95BA-E057FC2A6B0C}" destId="{33A1C3D7-5953-4A2B-B412-7C441E55A6A6}" srcOrd="1" destOrd="0" presId="urn:microsoft.com/office/officeart/2009/3/layout/HorizontalOrganizationChart"/>
    <dgm:cxn modelId="{9708AD37-B48D-453F-98EA-D0EAD3EC12E5}" type="presOf" srcId="{1B7D953A-F0B5-4B7C-8B42-E3957A1473A8}" destId="{C3386493-A5A2-4B1F-898B-2542DA144A69}" srcOrd="1" destOrd="0" presId="urn:microsoft.com/office/officeart/2009/3/layout/HorizontalOrganizationChart"/>
    <dgm:cxn modelId="{6CA9C09E-1529-40AA-8186-39833684E55C}" type="presOf" srcId="{AA6D9A55-E7FB-4806-98FC-9314C541715F}" destId="{C710708C-31FE-4040-9933-70C655579352}" srcOrd="0" destOrd="0" presId="urn:microsoft.com/office/officeart/2009/3/layout/HorizontalOrganizationChart"/>
    <dgm:cxn modelId="{46000073-860E-4C25-8B90-9A19955F69BE}" type="presOf" srcId="{97F4A6C5-E227-455E-9FFC-8AD97C1E0EB8}" destId="{6200EEDD-2093-4578-92E8-53F074ED74BA}" srcOrd="0" destOrd="0" presId="urn:microsoft.com/office/officeart/2009/3/layout/HorizontalOrganizationChart"/>
    <dgm:cxn modelId="{7379CFEA-D9B1-4095-AA61-603EFF107374}" type="presOf" srcId="{27B5EC6B-4880-4EA2-A6C5-B797A14409E3}" destId="{0E2B552C-65CF-4651-8395-96D25726E7C1}" srcOrd="0" destOrd="0" presId="urn:microsoft.com/office/officeart/2009/3/layout/HorizontalOrganizationChart"/>
    <dgm:cxn modelId="{FCC60904-0C87-4F28-9C05-0C974444B3E1}" type="presOf" srcId="{97F4A6C5-E227-455E-9FFC-8AD97C1E0EB8}" destId="{2FF30782-74A1-4F90-B6E1-9E860A6C704E}" srcOrd="1" destOrd="0" presId="urn:microsoft.com/office/officeart/2009/3/layout/HorizontalOrganizationChart"/>
    <dgm:cxn modelId="{5EB1D878-0A51-49C7-850E-BE49C3F63ABC}" srcId="{5E74D3A1-1BAB-4673-B52C-7F815123D176}" destId="{FB1037A3-8196-47CC-B53E-1372B6D5EAE7}" srcOrd="2" destOrd="0" parTransId="{5B40ED96-139F-478B-A8EC-26924078DCC8}" sibTransId="{833C9452-99C4-423C-B985-61609DEA4550}"/>
    <dgm:cxn modelId="{EDDFA8E8-B60D-4F39-A7C9-91B1AB52869A}" type="presOf" srcId="{AE8F24AA-DD7F-4280-A2CF-24E0EA236AB7}" destId="{C01DB90D-6564-4521-9E6B-327D9EA7A001}" srcOrd="0" destOrd="0" presId="urn:microsoft.com/office/officeart/2009/3/layout/HorizontalOrganizationChart"/>
    <dgm:cxn modelId="{F6A35472-602F-4A1C-9BCB-9E40E244EE9B}" type="presOf" srcId="{3585FA2A-D8B2-4DCF-A8E3-A9FA0D3ABC31}" destId="{E4F1A8D1-DF63-400A-9985-BF5339F1D739}" srcOrd="0" destOrd="0" presId="urn:microsoft.com/office/officeart/2009/3/layout/HorizontalOrganizationChart"/>
    <dgm:cxn modelId="{C493BBC3-34BA-4909-AFF1-AD361D0C907A}" srcId="{5E74D3A1-1BAB-4673-B52C-7F815123D176}" destId="{97F4A6C5-E227-455E-9FFC-8AD97C1E0EB8}" srcOrd="0" destOrd="0" parTransId="{B8DED976-4646-413A-8CC5-09D676FB210A}" sibTransId="{B4BC2067-2736-4E09-A0B8-04B0A971BFB3}"/>
    <dgm:cxn modelId="{1B17DFF8-A525-4E2E-9644-32E08A5B12F6}" type="presOf" srcId="{AE8F24AA-DD7F-4280-A2CF-24E0EA236AB7}" destId="{B001A2C6-ABC4-4517-B2D9-B4B8F5FB4CA1}" srcOrd="1" destOrd="0" presId="urn:microsoft.com/office/officeart/2009/3/layout/HorizontalOrganizationChart"/>
    <dgm:cxn modelId="{40F28721-1319-433C-8BA4-1466D525A154}" type="presOf" srcId="{FB1037A3-8196-47CC-B53E-1372B6D5EAE7}" destId="{AC1AE676-DE21-4C13-875A-2CB30C9C7A4F}" srcOrd="1" destOrd="0" presId="urn:microsoft.com/office/officeart/2009/3/layout/HorizontalOrganizationChart"/>
    <dgm:cxn modelId="{811598C7-97D2-4B87-8169-2AE90371F859}" type="presOf" srcId="{281B4D25-FD25-442B-AC53-50070D9C2D01}" destId="{9F1F4202-5F98-4D41-BB01-77F2DDE89080}" srcOrd="1" destOrd="0" presId="urn:microsoft.com/office/officeart/2009/3/layout/HorizontalOrganizationChart"/>
    <dgm:cxn modelId="{EB24D4D4-B3E5-4A35-98A0-645258101000}" type="presOf" srcId="{856E5D0A-A84F-4CDC-8AE6-E269D4A67E71}" destId="{63977A60-DB24-4482-A97B-432AF5C1F084}" srcOrd="0" destOrd="0" presId="urn:microsoft.com/office/officeart/2009/3/layout/HorizontalOrganizationChart"/>
    <dgm:cxn modelId="{6D1176A5-EDA2-457E-A784-C0F356D9DA79}" srcId="{AA6D9A55-E7FB-4806-98FC-9314C541715F}" destId="{281B4D25-FD25-442B-AC53-50070D9C2D01}" srcOrd="0" destOrd="0" parTransId="{CC8C08D8-FDFD-4926-BE60-14EF9657325B}" sibTransId="{DA9A9218-6FF2-4EC9-A952-16ACEC40AC11}"/>
    <dgm:cxn modelId="{4FCD6CE0-F8DA-446F-A602-0E23069EE835}" srcId="{5E74D3A1-1BAB-4673-B52C-7F815123D176}" destId="{AE8F24AA-DD7F-4280-A2CF-24E0EA236AB7}" srcOrd="1" destOrd="0" parTransId="{439C4C86-56A8-4EC5-A21D-89B11DF5DBBD}" sibTransId="{152DAA05-FAE9-45E4-9E8B-42E9F3262068}"/>
    <dgm:cxn modelId="{5355682E-F508-4AB2-A9B9-1B9EC16F099E}" srcId="{3585FA2A-D8B2-4DCF-A8E3-A9FA0D3ABC31}" destId="{27B5EC6B-4880-4EA2-A6C5-B797A14409E3}" srcOrd="1" destOrd="0" parTransId="{3DC9727C-6874-456C-A620-DA52EE8F65F6}" sibTransId="{4B1B45BE-8EBB-4A95-BC63-465317F6758C}"/>
    <dgm:cxn modelId="{A03B75BE-B18D-48D3-84A1-2444F3F179C6}" type="presOf" srcId="{EFC3EC53-9A4D-465F-90EA-68DCE2573C4A}" destId="{8680A2A6-375F-43C7-9716-301A9C4FDB9D}" srcOrd="0" destOrd="0" presId="urn:microsoft.com/office/officeart/2009/3/layout/HorizontalOrganizationChart"/>
    <dgm:cxn modelId="{BFD25D8A-5859-487C-9463-EE1DA6188ACB}" srcId="{3585FA2A-D8B2-4DCF-A8E3-A9FA0D3ABC31}" destId="{5E74D3A1-1BAB-4673-B52C-7F815123D176}" srcOrd="0" destOrd="0" parTransId="{1A5D3833-E3A2-40E1-8949-5A6C6551CA4B}" sibTransId="{6AFCB989-B436-480E-A8D2-E93EF146B3E8}"/>
    <dgm:cxn modelId="{07E137EB-7D26-4D82-9297-A92B7702BB3F}" type="presOf" srcId="{27B5EC6B-4880-4EA2-A6C5-B797A14409E3}" destId="{D5BE7948-0A53-4200-9B6E-FDBB8B5E3808}" srcOrd="1" destOrd="0" presId="urn:microsoft.com/office/officeart/2009/3/layout/HorizontalOrganizationChart"/>
    <dgm:cxn modelId="{D1EBDAD6-9B65-4272-B33F-42FB1088ACD3}" type="presOf" srcId="{709BAEE6-9A2A-4EC8-95BA-E057FC2A6B0C}" destId="{CCD7378C-8F18-49A6-AFD1-F97701B19DDC}" srcOrd="0" destOrd="0" presId="urn:microsoft.com/office/officeart/2009/3/layout/HorizontalOrganizationChart"/>
    <dgm:cxn modelId="{FA99D715-EE47-4082-BEC5-AB16B9F2A0A7}" type="presOf" srcId="{1B7D953A-F0B5-4B7C-8B42-E3957A1473A8}" destId="{2D29ED7F-3F26-4D44-B858-B5CF18C5EB89}" srcOrd="0" destOrd="0" presId="urn:microsoft.com/office/officeart/2009/3/layout/HorizontalOrganizationChart"/>
    <dgm:cxn modelId="{681547E7-9738-4925-AF95-62E81FFD9C33}" type="presOf" srcId="{BE9D48D8-2D96-423A-8B66-C3CAC5088A20}" destId="{8DC92607-574D-4ADB-9878-B71C3E86CC7C}" srcOrd="0" destOrd="0" presId="urn:microsoft.com/office/officeart/2009/3/layout/HorizontalOrganizationChart"/>
    <dgm:cxn modelId="{FD11F0BD-E6D0-449E-9AE5-81C98059A6A1}" type="presOf" srcId="{5B40ED96-139F-478B-A8EC-26924078DCC8}" destId="{B9A0BF35-42CF-47F2-A08E-8FB80F4F71B1}" srcOrd="0" destOrd="0" presId="urn:microsoft.com/office/officeart/2009/3/layout/HorizontalOrganizationChart"/>
    <dgm:cxn modelId="{B09BF704-C5AD-4A58-A1A7-58BDE5253717}" type="presOf" srcId="{5E74D3A1-1BAB-4673-B52C-7F815123D176}" destId="{2BB2AF1F-2DA0-4182-ABEA-86F0D9210CB2}" srcOrd="0" destOrd="0" presId="urn:microsoft.com/office/officeart/2009/3/layout/HorizontalOrganizationChart"/>
    <dgm:cxn modelId="{6B31BBF2-7CC9-4680-80D2-6255EF95A865}" srcId="{1B7D953A-F0B5-4B7C-8B42-E3957A1473A8}" destId="{BE9D48D8-2D96-423A-8B66-C3CAC5088A20}" srcOrd="2" destOrd="0" parTransId="{94F18010-E73A-4477-B46E-8468D558B855}" sibTransId="{839DA456-7561-4E19-B0A7-D3A1604D21B1}"/>
    <dgm:cxn modelId="{592D75E2-F6F0-4B9D-B502-DB6079DFB96B}" type="presOf" srcId="{EFC3EC53-9A4D-465F-90EA-68DCE2573C4A}" destId="{628FC95C-7220-48AD-B825-08BC30145BB9}" srcOrd="1" destOrd="0" presId="urn:microsoft.com/office/officeart/2009/3/layout/HorizontalOrganizationChart"/>
    <dgm:cxn modelId="{01D7E331-B381-4ADB-94A4-3BA565554EF0}" srcId="{5E74D3A1-1BAB-4673-B52C-7F815123D176}" destId="{AA6D9A55-E7FB-4806-98FC-9314C541715F}" srcOrd="3" destOrd="0" parTransId="{78E60DC2-9B99-435C-B9E4-A6DCE4CB9359}" sibTransId="{A3412A32-0D60-4E22-BED5-B771E4FE7FC5}"/>
    <dgm:cxn modelId="{540840EE-058D-4BED-9E1A-C1B4AE31868B}" type="presOf" srcId="{32B508E9-D842-43AA-BAAD-0A064DBA1862}" destId="{6D95AEC9-BE7C-4B4A-AF17-81A611090F05}" srcOrd="0" destOrd="0" presId="urn:microsoft.com/office/officeart/2009/3/layout/HorizontalOrganizationChart"/>
    <dgm:cxn modelId="{B9A5FAEF-B842-4AD8-943B-7427B73A46C3}" type="presOf" srcId="{78E60DC2-9B99-435C-B9E4-A6DCE4CB9359}" destId="{B2A19B86-BC0D-4B01-8AB0-13EEA1029818}" srcOrd="0" destOrd="0" presId="urn:microsoft.com/office/officeart/2009/3/layout/HorizontalOrganizationChart"/>
    <dgm:cxn modelId="{D7C3E54B-C49D-46E1-B3C8-85ADD8A02EA9}" type="presOf" srcId="{94F18010-E73A-4477-B46E-8468D558B855}" destId="{B7CC3373-882A-404A-95E4-E7D2BDFF6226}" srcOrd="0" destOrd="0" presId="urn:microsoft.com/office/officeart/2009/3/layout/HorizontalOrganizationChart"/>
    <dgm:cxn modelId="{F29E4B5A-A832-4D42-9A58-84DA054B1767}" type="presOf" srcId="{BE9D48D8-2D96-423A-8B66-C3CAC5088A20}" destId="{E035DBA9-E3F4-4891-8BCD-2CFD65C1FF02}" srcOrd="1" destOrd="0" presId="urn:microsoft.com/office/officeart/2009/3/layout/HorizontalOrganizationChart"/>
    <dgm:cxn modelId="{3ADE3835-E00D-437B-8F0D-BB5D0D48818F}" srcId="{3585FA2A-D8B2-4DCF-A8E3-A9FA0D3ABC31}" destId="{EFC3EC53-9A4D-465F-90EA-68DCE2573C4A}" srcOrd="2" destOrd="0" parTransId="{C9A03C93-0C2E-436B-82A0-537119939E6A}" sibTransId="{E8DBC630-3DCF-4EFE-A0BC-9D7278DF1D02}"/>
    <dgm:cxn modelId="{454115C3-6298-4027-BFBF-F52F87BB5955}" srcId="{1B7D953A-F0B5-4B7C-8B42-E3957A1473A8}" destId="{709BAEE6-9A2A-4EC8-95BA-E057FC2A6B0C}" srcOrd="0" destOrd="0" parTransId="{BC80F7CC-4D08-43CE-8A6C-CE6F178CB559}" sibTransId="{99875D02-0634-4DF5-AC99-6EA0CD5C7586}"/>
    <dgm:cxn modelId="{90EB9813-78C7-42A4-A82D-FFC6DCF11D6A}" type="presOf" srcId="{AA6D9A55-E7FB-4806-98FC-9314C541715F}" destId="{4C86D269-0F08-46F2-BD3E-927F72777181}" srcOrd="1" destOrd="0" presId="urn:microsoft.com/office/officeart/2009/3/layout/HorizontalOrganizationChart"/>
    <dgm:cxn modelId="{43FF6A4C-C6C2-47E2-86E6-D43438AD0646}" type="presOf" srcId="{82DA4C35-B983-4BD0-9AE4-CC70DF964C6D}" destId="{C34F5319-764F-4F4A-91D4-005F3270F486}" srcOrd="0" destOrd="0" presId="urn:microsoft.com/office/officeart/2009/3/layout/HorizontalOrganizationChart"/>
    <dgm:cxn modelId="{13599974-952A-45AF-9C67-970166272088}" srcId="{1B7D953A-F0B5-4B7C-8B42-E3957A1473A8}" destId="{82DA4C35-B983-4BD0-9AE4-CC70DF964C6D}" srcOrd="1" destOrd="0" parTransId="{856E5D0A-A84F-4CDC-8AE6-E269D4A67E71}" sibTransId="{76C04829-A7F6-4EA7-B57E-D47031314C9E}"/>
    <dgm:cxn modelId="{E70E5373-D1C5-416E-AA9B-2D922C1FA59A}" srcId="{AA6D9A55-E7FB-4806-98FC-9314C541715F}" destId="{1B7D953A-F0B5-4B7C-8B42-E3957A1473A8}" srcOrd="1" destOrd="0" parTransId="{32B508E9-D842-43AA-BAAD-0A064DBA1862}" sibTransId="{2CAB4E21-2440-4560-93EC-FCA21178DE79}"/>
    <dgm:cxn modelId="{601D3704-79E7-4D32-BB73-29D12E8DD67E}" type="presOf" srcId="{FB1037A3-8196-47CC-B53E-1372B6D5EAE7}" destId="{6963990A-B004-41FF-A1CB-A0AF9B7C1D46}" srcOrd="0" destOrd="0" presId="urn:microsoft.com/office/officeart/2009/3/layout/HorizontalOrganizationChart"/>
    <dgm:cxn modelId="{DCD16676-3A1B-4510-9EE4-13D9EE267A04}" type="presOf" srcId="{82DA4C35-B983-4BD0-9AE4-CC70DF964C6D}" destId="{6A749F93-DF0F-4A9A-9955-80103B55D177}" srcOrd="1" destOrd="0" presId="urn:microsoft.com/office/officeart/2009/3/layout/HorizontalOrganizationChart"/>
    <dgm:cxn modelId="{0232A5DB-3463-46C6-A4CC-ACC97978E87E}" type="presOf" srcId="{439C4C86-56A8-4EC5-A21D-89B11DF5DBBD}" destId="{E1880685-6575-4BF5-AA37-FE74999746E3}" srcOrd="0" destOrd="0" presId="urn:microsoft.com/office/officeart/2009/3/layout/HorizontalOrganizationChart"/>
    <dgm:cxn modelId="{0858747A-1BF5-4F0C-9A94-E7FD88338BBE}" type="presOf" srcId="{CC8C08D8-FDFD-4926-BE60-14EF9657325B}" destId="{D1836976-AA5D-4BB3-A6AB-9A6D6A17F0B8}" srcOrd="0" destOrd="0" presId="urn:microsoft.com/office/officeart/2009/3/layout/HorizontalOrganizationChart"/>
    <dgm:cxn modelId="{E83ED270-9649-4F6A-ACFE-2E33FDC4E98C}" type="presOf" srcId="{281B4D25-FD25-442B-AC53-50070D9C2D01}" destId="{D68F41FA-57AB-4F4E-A0E4-BE6475FACE27}" srcOrd="0" destOrd="0" presId="urn:microsoft.com/office/officeart/2009/3/layout/HorizontalOrganizationChart"/>
    <dgm:cxn modelId="{8234A4EC-35A0-4997-ACBB-EC260FB9A635}" type="presParOf" srcId="{E4F1A8D1-DF63-400A-9985-BF5339F1D739}" destId="{2C004BF8-B68E-4195-AF00-6317990B4310}" srcOrd="0" destOrd="0" presId="urn:microsoft.com/office/officeart/2009/3/layout/HorizontalOrganizationChart"/>
    <dgm:cxn modelId="{499E5565-BB50-429A-8204-B88AF14F7627}" type="presParOf" srcId="{2C004BF8-B68E-4195-AF00-6317990B4310}" destId="{471EADD7-D180-403B-ADC8-D0888B7A6571}" srcOrd="0" destOrd="0" presId="urn:microsoft.com/office/officeart/2009/3/layout/HorizontalOrganizationChart"/>
    <dgm:cxn modelId="{02651457-4A0A-4A88-9B94-48DD19EE9C54}" type="presParOf" srcId="{471EADD7-D180-403B-ADC8-D0888B7A6571}" destId="{2BB2AF1F-2DA0-4182-ABEA-86F0D9210CB2}" srcOrd="0" destOrd="0" presId="urn:microsoft.com/office/officeart/2009/3/layout/HorizontalOrganizationChart"/>
    <dgm:cxn modelId="{0BC6B4AA-A505-4AB2-817E-891BB04924AD}" type="presParOf" srcId="{471EADD7-D180-403B-ADC8-D0888B7A6571}" destId="{2B952366-0CC0-46BD-BB70-67B439ED79A3}" srcOrd="1" destOrd="0" presId="urn:microsoft.com/office/officeart/2009/3/layout/HorizontalOrganizationChart"/>
    <dgm:cxn modelId="{C001AE18-A275-4037-8A7E-4BA0A1B76D2A}" type="presParOf" srcId="{2C004BF8-B68E-4195-AF00-6317990B4310}" destId="{70497651-1012-47FD-83F1-3015EDD648C0}" srcOrd="1" destOrd="0" presId="urn:microsoft.com/office/officeart/2009/3/layout/HorizontalOrganizationChart"/>
    <dgm:cxn modelId="{2047CEA5-9396-42E5-B6D9-6B7758EEB7A2}" type="presParOf" srcId="{70497651-1012-47FD-83F1-3015EDD648C0}" destId="{E1880685-6575-4BF5-AA37-FE74999746E3}" srcOrd="0" destOrd="0" presId="urn:microsoft.com/office/officeart/2009/3/layout/HorizontalOrganizationChart"/>
    <dgm:cxn modelId="{AD28D91E-5DAF-4039-84E8-BF1E15EE27D9}" type="presParOf" srcId="{70497651-1012-47FD-83F1-3015EDD648C0}" destId="{85F00E76-782C-4F02-A425-CE5B107E6D1B}" srcOrd="1" destOrd="0" presId="urn:microsoft.com/office/officeart/2009/3/layout/HorizontalOrganizationChart"/>
    <dgm:cxn modelId="{A2B792B8-1E5A-4A87-9868-CB2E05882349}" type="presParOf" srcId="{85F00E76-782C-4F02-A425-CE5B107E6D1B}" destId="{A2518441-708F-47E5-9B29-97FF611C70FD}" srcOrd="0" destOrd="0" presId="urn:microsoft.com/office/officeart/2009/3/layout/HorizontalOrganizationChart"/>
    <dgm:cxn modelId="{43E3F323-8EC9-4EA1-9BA6-2FC6AE6D4FB2}" type="presParOf" srcId="{A2518441-708F-47E5-9B29-97FF611C70FD}" destId="{C01DB90D-6564-4521-9E6B-327D9EA7A001}" srcOrd="0" destOrd="0" presId="urn:microsoft.com/office/officeart/2009/3/layout/HorizontalOrganizationChart"/>
    <dgm:cxn modelId="{66E571AF-01A4-45DD-94BF-05FBD48717B8}" type="presParOf" srcId="{A2518441-708F-47E5-9B29-97FF611C70FD}" destId="{B001A2C6-ABC4-4517-B2D9-B4B8F5FB4CA1}" srcOrd="1" destOrd="0" presId="urn:microsoft.com/office/officeart/2009/3/layout/HorizontalOrganizationChart"/>
    <dgm:cxn modelId="{FBA056D2-6B98-400F-B0DB-44B222CAF05B}" type="presParOf" srcId="{85F00E76-782C-4F02-A425-CE5B107E6D1B}" destId="{202B6D3B-8D8F-4BD2-B8DE-5032870DFDEC}" srcOrd="1" destOrd="0" presId="urn:microsoft.com/office/officeart/2009/3/layout/HorizontalOrganizationChart"/>
    <dgm:cxn modelId="{A2163399-E182-4BBB-B1E4-1918E1D2B5CE}" type="presParOf" srcId="{85F00E76-782C-4F02-A425-CE5B107E6D1B}" destId="{E21DC363-6432-44E8-9C2F-16C678C31F96}" srcOrd="2" destOrd="0" presId="urn:microsoft.com/office/officeart/2009/3/layout/HorizontalOrganizationChart"/>
    <dgm:cxn modelId="{9905AD1A-6FD5-4D8E-85B0-4EA4C23E5685}" type="presParOf" srcId="{70497651-1012-47FD-83F1-3015EDD648C0}" destId="{B9A0BF35-42CF-47F2-A08E-8FB80F4F71B1}" srcOrd="2" destOrd="0" presId="urn:microsoft.com/office/officeart/2009/3/layout/HorizontalOrganizationChart"/>
    <dgm:cxn modelId="{F502EDA8-79E6-4908-984C-99F1DDC98CBF}" type="presParOf" srcId="{70497651-1012-47FD-83F1-3015EDD648C0}" destId="{425687A6-5AFF-4DB0-A58A-669CBC567615}" srcOrd="3" destOrd="0" presId="urn:microsoft.com/office/officeart/2009/3/layout/HorizontalOrganizationChart"/>
    <dgm:cxn modelId="{0F79D062-0BF5-4FD9-A94E-5A732F37242B}" type="presParOf" srcId="{425687A6-5AFF-4DB0-A58A-669CBC567615}" destId="{818042F7-CFA0-425E-A612-ADA1CD2D6D17}" srcOrd="0" destOrd="0" presId="urn:microsoft.com/office/officeart/2009/3/layout/HorizontalOrganizationChart"/>
    <dgm:cxn modelId="{9AFCCAF3-6D81-41CD-9054-EB2EFC6F07FF}" type="presParOf" srcId="{818042F7-CFA0-425E-A612-ADA1CD2D6D17}" destId="{6963990A-B004-41FF-A1CB-A0AF9B7C1D46}" srcOrd="0" destOrd="0" presId="urn:microsoft.com/office/officeart/2009/3/layout/HorizontalOrganizationChart"/>
    <dgm:cxn modelId="{63973D0E-353A-4E00-B637-9C57C7017FAB}" type="presParOf" srcId="{818042F7-CFA0-425E-A612-ADA1CD2D6D17}" destId="{AC1AE676-DE21-4C13-875A-2CB30C9C7A4F}" srcOrd="1" destOrd="0" presId="urn:microsoft.com/office/officeart/2009/3/layout/HorizontalOrganizationChart"/>
    <dgm:cxn modelId="{E0D5A708-075D-485B-8B5A-2290C9511AC9}" type="presParOf" srcId="{425687A6-5AFF-4DB0-A58A-669CBC567615}" destId="{31536846-B7F6-4D64-A73E-00344F0FE1D7}" srcOrd="1" destOrd="0" presId="urn:microsoft.com/office/officeart/2009/3/layout/HorizontalOrganizationChart"/>
    <dgm:cxn modelId="{5EFDE8A2-4D06-4C52-9B75-549CCF130FE1}" type="presParOf" srcId="{425687A6-5AFF-4DB0-A58A-669CBC567615}" destId="{F331F171-7296-4F04-A546-6AD679B104C0}" srcOrd="2" destOrd="0" presId="urn:microsoft.com/office/officeart/2009/3/layout/HorizontalOrganizationChart"/>
    <dgm:cxn modelId="{D203C285-B2A1-4FA9-B583-728FF8E04B58}" type="presParOf" srcId="{70497651-1012-47FD-83F1-3015EDD648C0}" destId="{B2A19B86-BC0D-4B01-8AB0-13EEA1029818}" srcOrd="4" destOrd="0" presId="urn:microsoft.com/office/officeart/2009/3/layout/HorizontalOrganizationChart"/>
    <dgm:cxn modelId="{4831ACBA-207B-46D4-BF51-541DD43B9099}" type="presParOf" srcId="{70497651-1012-47FD-83F1-3015EDD648C0}" destId="{B6519D4E-621F-4A98-A03C-39B5E96733AC}" srcOrd="5" destOrd="0" presId="urn:microsoft.com/office/officeart/2009/3/layout/HorizontalOrganizationChart"/>
    <dgm:cxn modelId="{237C0688-3F07-4A74-91FE-05CD211074F7}" type="presParOf" srcId="{B6519D4E-621F-4A98-A03C-39B5E96733AC}" destId="{42473713-20F4-4B2A-81E6-2F824B8ABC31}" srcOrd="0" destOrd="0" presId="urn:microsoft.com/office/officeart/2009/3/layout/HorizontalOrganizationChart"/>
    <dgm:cxn modelId="{D6B12B77-55E0-4826-B27C-851FF68DD5D8}" type="presParOf" srcId="{42473713-20F4-4B2A-81E6-2F824B8ABC31}" destId="{C710708C-31FE-4040-9933-70C655579352}" srcOrd="0" destOrd="0" presId="urn:microsoft.com/office/officeart/2009/3/layout/HorizontalOrganizationChart"/>
    <dgm:cxn modelId="{6050FC4F-37E5-4A69-A65C-6F60E08F3FB0}" type="presParOf" srcId="{42473713-20F4-4B2A-81E6-2F824B8ABC31}" destId="{4C86D269-0F08-46F2-BD3E-927F72777181}" srcOrd="1" destOrd="0" presId="urn:microsoft.com/office/officeart/2009/3/layout/HorizontalOrganizationChart"/>
    <dgm:cxn modelId="{0A935538-6984-4829-832D-9BFFB6691B0F}" type="presParOf" srcId="{B6519D4E-621F-4A98-A03C-39B5E96733AC}" destId="{52F03FF0-573A-4DB1-B592-AF675971C04C}" srcOrd="1" destOrd="0" presId="urn:microsoft.com/office/officeart/2009/3/layout/HorizontalOrganizationChart"/>
    <dgm:cxn modelId="{7BE532C9-5852-4526-BF1B-80B8323F4A9E}" type="presParOf" srcId="{52F03FF0-573A-4DB1-B592-AF675971C04C}" destId="{D1836976-AA5D-4BB3-A6AB-9A6D6A17F0B8}" srcOrd="0" destOrd="0" presId="urn:microsoft.com/office/officeart/2009/3/layout/HorizontalOrganizationChart"/>
    <dgm:cxn modelId="{9EEA9CCC-4A1A-493C-B78B-8DBB9356F1EC}" type="presParOf" srcId="{52F03FF0-573A-4DB1-B592-AF675971C04C}" destId="{2567BF0D-4087-4901-A7CB-2CB86C8BB489}" srcOrd="1" destOrd="0" presId="urn:microsoft.com/office/officeart/2009/3/layout/HorizontalOrganizationChart"/>
    <dgm:cxn modelId="{3F9F1009-1DF1-4B89-9F61-428DBFB39A8E}" type="presParOf" srcId="{2567BF0D-4087-4901-A7CB-2CB86C8BB489}" destId="{E4D8F815-7C80-4FB6-A77C-3445672DDE0B}" srcOrd="0" destOrd="0" presId="urn:microsoft.com/office/officeart/2009/3/layout/HorizontalOrganizationChart"/>
    <dgm:cxn modelId="{2E2E7B11-81B6-4AEF-806D-60D6F0470830}" type="presParOf" srcId="{E4D8F815-7C80-4FB6-A77C-3445672DDE0B}" destId="{D68F41FA-57AB-4F4E-A0E4-BE6475FACE27}" srcOrd="0" destOrd="0" presId="urn:microsoft.com/office/officeart/2009/3/layout/HorizontalOrganizationChart"/>
    <dgm:cxn modelId="{825615A8-0480-47FE-BF97-39E195CC26CB}" type="presParOf" srcId="{E4D8F815-7C80-4FB6-A77C-3445672DDE0B}" destId="{9F1F4202-5F98-4D41-BB01-77F2DDE89080}" srcOrd="1" destOrd="0" presId="urn:microsoft.com/office/officeart/2009/3/layout/HorizontalOrganizationChart"/>
    <dgm:cxn modelId="{FE3FBB3F-7F92-4B19-9AEB-FE0A9F535136}" type="presParOf" srcId="{2567BF0D-4087-4901-A7CB-2CB86C8BB489}" destId="{62FC6E8E-4144-4BC3-9519-C10F7E4A31AD}" srcOrd="1" destOrd="0" presId="urn:microsoft.com/office/officeart/2009/3/layout/HorizontalOrganizationChart"/>
    <dgm:cxn modelId="{B9E78F37-D4F3-4AB9-B09D-14E6BCD81071}" type="presParOf" srcId="{2567BF0D-4087-4901-A7CB-2CB86C8BB489}" destId="{E1A72073-EC5A-4783-8263-7C4F8536B581}" srcOrd="2" destOrd="0" presId="urn:microsoft.com/office/officeart/2009/3/layout/HorizontalOrganizationChart"/>
    <dgm:cxn modelId="{27BC6C9F-4BB9-4ADB-A7F5-1166D6F9FC2C}" type="presParOf" srcId="{52F03FF0-573A-4DB1-B592-AF675971C04C}" destId="{6D95AEC9-BE7C-4B4A-AF17-81A611090F05}" srcOrd="2" destOrd="0" presId="urn:microsoft.com/office/officeart/2009/3/layout/HorizontalOrganizationChart"/>
    <dgm:cxn modelId="{CFA050D4-73FC-4D95-BE61-BC118438E329}" type="presParOf" srcId="{52F03FF0-573A-4DB1-B592-AF675971C04C}" destId="{013AAC87-1E11-42C7-87D9-DECF384CBB94}" srcOrd="3" destOrd="0" presId="urn:microsoft.com/office/officeart/2009/3/layout/HorizontalOrganizationChart"/>
    <dgm:cxn modelId="{E6B2C53D-1E50-4B07-BD65-1854B38EE698}" type="presParOf" srcId="{013AAC87-1E11-42C7-87D9-DECF384CBB94}" destId="{11F21325-1909-4BE5-A1FE-6C8C1C361498}" srcOrd="0" destOrd="0" presId="urn:microsoft.com/office/officeart/2009/3/layout/HorizontalOrganizationChart"/>
    <dgm:cxn modelId="{84A9D0F0-C416-45E3-ACA8-2C64CF1E2826}" type="presParOf" srcId="{11F21325-1909-4BE5-A1FE-6C8C1C361498}" destId="{2D29ED7F-3F26-4D44-B858-B5CF18C5EB89}" srcOrd="0" destOrd="0" presId="urn:microsoft.com/office/officeart/2009/3/layout/HorizontalOrganizationChart"/>
    <dgm:cxn modelId="{B09D7C40-9785-4067-BA63-D8323706B820}" type="presParOf" srcId="{11F21325-1909-4BE5-A1FE-6C8C1C361498}" destId="{C3386493-A5A2-4B1F-898B-2542DA144A69}" srcOrd="1" destOrd="0" presId="urn:microsoft.com/office/officeart/2009/3/layout/HorizontalOrganizationChart"/>
    <dgm:cxn modelId="{BE325C59-4117-4B4F-8596-BD437021466B}" type="presParOf" srcId="{013AAC87-1E11-42C7-87D9-DECF384CBB94}" destId="{781E6601-A1EE-491B-9257-9613FED16B12}" srcOrd="1" destOrd="0" presId="urn:microsoft.com/office/officeart/2009/3/layout/HorizontalOrganizationChart"/>
    <dgm:cxn modelId="{95CEBE57-9F59-4486-8DA8-5C3E92B36DB7}" type="presParOf" srcId="{781E6601-A1EE-491B-9257-9613FED16B12}" destId="{536BC258-F42A-444C-AD8C-36FBB248826C}" srcOrd="0" destOrd="0" presId="urn:microsoft.com/office/officeart/2009/3/layout/HorizontalOrganizationChart"/>
    <dgm:cxn modelId="{A289C038-0B63-40EC-882A-7FEA871BDAA3}" type="presParOf" srcId="{781E6601-A1EE-491B-9257-9613FED16B12}" destId="{CDE8C927-096F-4930-825C-23ADC7995900}" srcOrd="1" destOrd="0" presId="urn:microsoft.com/office/officeart/2009/3/layout/HorizontalOrganizationChart"/>
    <dgm:cxn modelId="{A616044D-D182-4035-BC15-9EBCADA5378D}" type="presParOf" srcId="{CDE8C927-096F-4930-825C-23ADC7995900}" destId="{94BF5A50-8783-44A7-9978-1AD8FFF765E2}" srcOrd="0" destOrd="0" presId="urn:microsoft.com/office/officeart/2009/3/layout/HorizontalOrganizationChart"/>
    <dgm:cxn modelId="{3FAAB9D6-2F77-4C92-8382-E13E7B3945EF}" type="presParOf" srcId="{94BF5A50-8783-44A7-9978-1AD8FFF765E2}" destId="{CCD7378C-8F18-49A6-AFD1-F97701B19DDC}" srcOrd="0" destOrd="0" presId="urn:microsoft.com/office/officeart/2009/3/layout/HorizontalOrganizationChart"/>
    <dgm:cxn modelId="{3435A37C-F200-463E-9121-2A98C2359840}" type="presParOf" srcId="{94BF5A50-8783-44A7-9978-1AD8FFF765E2}" destId="{33A1C3D7-5953-4A2B-B412-7C441E55A6A6}" srcOrd="1" destOrd="0" presId="urn:microsoft.com/office/officeart/2009/3/layout/HorizontalOrganizationChart"/>
    <dgm:cxn modelId="{426C99ED-1C06-4383-B9FC-2FBF3AB89BBD}" type="presParOf" srcId="{CDE8C927-096F-4930-825C-23ADC7995900}" destId="{AB576962-1ADE-4C15-BC27-5F7402460F33}" srcOrd="1" destOrd="0" presId="urn:microsoft.com/office/officeart/2009/3/layout/HorizontalOrganizationChart"/>
    <dgm:cxn modelId="{DB31B081-72F4-4E2C-B415-39F50F331B66}" type="presParOf" srcId="{CDE8C927-096F-4930-825C-23ADC7995900}" destId="{6D3055D7-5190-4460-996B-B1BAEDF0B1CA}" srcOrd="2" destOrd="0" presId="urn:microsoft.com/office/officeart/2009/3/layout/HorizontalOrganizationChart"/>
    <dgm:cxn modelId="{09CFF9C3-58FE-423C-96ED-12305F0A8E64}" type="presParOf" srcId="{781E6601-A1EE-491B-9257-9613FED16B12}" destId="{63977A60-DB24-4482-A97B-432AF5C1F084}" srcOrd="2" destOrd="0" presId="urn:microsoft.com/office/officeart/2009/3/layout/HorizontalOrganizationChart"/>
    <dgm:cxn modelId="{F1E869A0-E682-4DAB-8946-0B3FFB196286}" type="presParOf" srcId="{781E6601-A1EE-491B-9257-9613FED16B12}" destId="{8725BC4C-CE9F-4E70-8302-CE072B74F397}" srcOrd="3" destOrd="0" presId="urn:microsoft.com/office/officeart/2009/3/layout/HorizontalOrganizationChart"/>
    <dgm:cxn modelId="{23653FA7-AAC5-4EEF-9D10-B2CB9EB15EE8}" type="presParOf" srcId="{8725BC4C-CE9F-4E70-8302-CE072B74F397}" destId="{E46B1616-9461-4D39-BC3D-58C80D6C4A36}" srcOrd="0" destOrd="0" presId="urn:microsoft.com/office/officeart/2009/3/layout/HorizontalOrganizationChart"/>
    <dgm:cxn modelId="{0C3130D6-1E05-4452-B56E-912443585A73}" type="presParOf" srcId="{E46B1616-9461-4D39-BC3D-58C80D6C4A36}" destId="{C34F5319-764F-4F4A-91D4-005F3270F486}" srcOrd="0" destOrd="0" presId="urn:microsoft.com/office/officeart/2009/3/layout/HorizontalOrganizationChart"/>
    <dgm:cxn modelId="{29EEAF97-D38C-4318-8A80-E6ABC8560B43}" type="presParOf" srcId="{E46B1616-9461-4D39-BC3D-58C80D6C4A36}" destId="{6A749F93-DF0F-4A9A-9955-80103B55D177}" srcOrd="1" destOrd="0" presId="urn:microsoft.com/office/officeart/2009/3/layout/HorizontalOrganizationChart"/>
    <dgm:cxn modelId="{5131978C-5F5A-4012-8422-C0973AC0F2F4}" type="presParOf" srcId="{8725BC4C-CE9F-4E70-8302-CE072B74F397}" destId="{3624E33C-07D1-4226-92A3-9E5543C9EC5E}" srcOrd="1" destOrd="0" presId="urn:microsoft.com/office/officeart/2009/3/layout/HorizontalOrganizationChart"/>
    <dgm:cxn modelId="{F7AE5D4E-2ACA-4E93-8407-71E3845D4658}" type="presParOf" srcId="{8725BC4C-CE9F-4E70-8302-CE072B74F397}" destId="{CF9098A8-DCFB-4B14-AE1B-79A0E30D58E4}" srcOrd="2" destOrd="0" presId="urn:microsoft.com/office/officeart/2009/3/layout/HorizontalOrganizationChart"/>
    <dgm:cxn modelId="{28129FC4-329D-4615-A96F-C9F0E043E9D0}" type="presParOf" srcId="{781E6601-A1EE-491B-9257-9613FED16B12}" destId="{B7CC3373-882A-404A-95E4-E7D2BDFF6226}" srcOrd="4" destOrd="0" presId="urn:microsoft.com/office/officeart/2009/3/layout/HorizontalOrganizationChart"/>
    <dgm:cxn modelId="{BA883404-AA1D-40A5-93A4-7C35F907DB39}" type="presParOf" srcId="{781E6601-A1EE-491B-9257-9613FED16B12}" destId="{7BDA4546-C2E8-4766-9CD1-4F09DB6DEC98}" srcOrd="5" destOrd="0" presId="urn:microsoft.com/office/officeart/2009/3/layout/HorizontalOrganizationChart"/>
    <dgm:cxn modelId="{48B3E70E-EFB0-4B62-9A82-569EB2BBF445}" type="presParOf" srcId="{7BDA4546-C2E8-4766-9CD1-4F09DB6DEC98}" destId="{6E6D23B3-BC89-4E57-AB44-34ABB8E334EF}" srcOrd="0" destOrd="0" presId="urn:microsoft.com/office/officeart/2009/3/layout/HorizontalOrganizationChart"/>
    <dgm:cxn modelId="{43AFC765-4E58-4F91-BC90-7C5D612A0230}" type="presParOf" srcId="{6E6D23B3-BC89-4E57-AB44-34ABB8E334EF}" destId="{8DC92607-574D-4ADB-9878-B71C3E86CC7C}" srcOrd="0" destOrd="0" presId="urn:microsoft.com/office/officeart/2009/3/layout/HorizontalOrganizationChart"/>
    <dgm:cxn modelId="{0763128D-E8E4-4AA4-AAEF-6D6B58412553}" type="presParOf" srcId="{6E6D23B3-BC89-4E57-AB44-34ABB8E334EF}" destId="{E035DBA9-E3F4-4891-8BCD-2CFD65C1FF02}" srcOrd="1" destOrd="0" presId="urn:microsoft.com/office/officeart/2009/3/layout/HorizontalOrganizationChart"/>
    <dgm:cxn modelId="{AE801FAA-EAEF-44D0-996A-3AD8CD4B19C4}" type="presParOf" srcId="{7BDA4546-C2E8-4766-9CD1-4F09DB6DEC98}" destId="{C4FDC49F-71F0-4756-927E-BF737996C482}" srcOrd="1" destOrd="0" presId="urn:microsoft.com/office/officeart/2009/3/layout/HorizontalOrganizationChart"/>
    <dgm:cxn modelId="{C81B3D8F-CB6B-418B-99E2-E4686E7C4FE4}" type="presParOf" srcId="{7BDA4546-C2E8-4766-9CD1-4F09DB6DEC98}" destId="{19A1F897-76F7-4BE5-9F90-6413329FE03B}" srcOrd="2" destOrd="0" presId="urn:microsoft.com/office/officeart/2009/3/layout/HorizontalOrganizationChart"/>
    <dgm:cxn modelId="{72DFF5E8-FA91-41BE-832D-95C2C4A59633}" type="presParOf" srcId="{013AAC87-1E11-42C7-87D9-DECF384CBB94}" destId="{DEB46F01-B714-4319-8B88-33A681A5762F}" srcOrd="2" destOrd="0" presId="urn:microsoft.com/office/officeart/2009/3/layout/HorizontalOrganizationChart"/>
    <dgm:cxn modelId="{47B043C7-04DA-444C-8C4C-FD7147126142}" type="presParOf" srcId="{B6519D4E-621F-4A98-A03C-39B5E96733AC}" destId="{41408217-30EC-47C3-AB76-DBB52E660519}" srcOrd="2" destOrd="0" presId="urn:microsoft.com/office/officeart/2009/3/layout/HorizontalOrganizationChart"/>
    <dgm:cxn modelId="{FE9E3556-5EEA-44F3-A9C0-8A3ED7E3472B}" type="presParOf" srcId="{2C004BF8-B68E-4195-AF00-6317990B4310}" destId="{B723A5A8-5F39-41CB-8553-F363B09AD2F1}" srcOrd="2" destOrd="0" presId="urn:microsoft.com/office/officeart/2009/3/layout/HorizontalOrganizationChart"/>
    <dgm:cxn modelId="{B1642C47-389E-4135-AFCA-308999C91985}" type="presParOf" srcId="{B723A5A8-5F39-41CB-8553-F363B09AD2F1}" destId="{5FCA4A5C-473C-4F16-819B-93F125E5C1BF}" srcOrd="0" destOrd="0" presId="urn:microsoft.com/office/officeart/2009/3/layout/HorizontalOrganizationChart"/>
    <dgm:cxn modelId="{E8135D5C-FE7A-42BE-8CAF-CE8546818736}" type="presParOf" srcId="{B723A5A8-5F39-41CB-8553-F363B09AD2F1}" destId="{BAF65F96-C8D5-4661-A26F-FE90CDCCFCEF}" srcOrd="1" destOrd="0" presId="urn:microsoft.com/office/officeart/2009/3/layout/HorizontalOrganizationChart"/>
    <dgm:cxn modelId="{1DC567E4-78B1-4E51-80BB-728B39B95561}" type="presParOf" srcId="{BAF65F96-C8D5-4661-A26F-FE90CDCCFCEF}" destId="{9E2FDF80-9EB8-47D1-A08D-5EB21DDD09D8}" srcOrd="0" destOrd="0" presId="urn:microsoft.com/office/officeart/2009/3/layout/HorizontalOrganizationChart"/>
    <dgm:cxn modelId="{A0D5969F-0229-4C9B-8D87-4ED4E46ED2C2}" type="presParOf" srcId="{9E2FDF80-9EB8-47D1-A08D-5EB21DDD09D8}" destId="{6200EEDD-2093-4578-92E8-53F074ED74BA}" srcOrd="0" destOrd="0" presId="urn:microsoft.com/office/officeart/2009/3/layout/HorizontalOrganizationChart"/>
    <dgm:cxn modelId="{5D0D73AB-CFA3-41AD-AB0C-EE1A6C75252B}" type="presParOf" srcId="{9E2FDF80-9EB8-47D1-A08D-5EB21DDD09D8}" destId="{2FF30782-74A1-4F90-B6E1-9E860A6C704E}" srcOrd="1" destOrd="0" presId="urn:microsoft.com/office/officeart/2009/3/layout/HorizontalOrganizationChart"/>
    <dgm:cxn modelId="{DE542CEE-8925-44D3-B8B5-D5A5949B4A61}" type="presParOf" srcId="{BAF65F96-C8D5-4661-A26F-FE90CDCCFCEF}" destId="{439CD4A8-0010-45D6-9D54-F674048F61C6}" srcOrd="1" destOrd="0" presId="urn:microsoft.com/office/officeart/2009/3/layout/HorizontalOrganizationChart"/>
    <dgm:cxn modelId="{CE5A2C96-6243-4FD7-BA4E-F274E0CFA4E8}" type="presParOf" srcId="{BAF65F96-C8D5-4661-A26F-FE90CDCCFCEF}" destId="{D1D8832D-3DBF-470A-ADCD-7CC0028650EE}" srcOrd="2" destOrd="0" presId="urn:microsoft.com/office/officeart/2009/3/layout/HorizontalOrganizationChart"/>
    <dgm:cxn modelId="{98D53713-B7BC-4EAC-A64E-99A39E349536}" type="presParOf" srcId="{E4F1A8D1-DF63-400A-9985-BF5339F1D739}" destId="{1CD13E50-8213-468E-A7A5-8AFCC06813BE}" srcOrd="1" destOrd="0" presId="urn:microsoft.com/office/officeart/2009/3/layout/HorizontalOrganizationChart"/>
    <dgm:cxn modelId="{F1421887-2BF5-475D-ADBD-1883FE2B4485}" type="presParOf" srcId="{1CD13E50-8213-468E-A7A5-8AFCC06813BE}" destId="{9955F1C2-6529-4A88-8483-13787AAB6953}" srcOrd="0" destOrd="0" presId="urn:microsoft.com/office/officeart/2009/3/layout/HorizontalOrganizationChart"/>
    <dgm:cxn modelId="{9342C8B3-4CE7-4A1F-A1F4-AB02D25963D5}" type="presParOf" srcId="{9955F1C2-6529-4A88-8483-13787AAB6953}" destId="{0E2B552C-65CF-4651-8395-96D25726E7C1}" srcOrd="0" destOrd="0" presId="urn:microsoft.com/office/officeart/2009/3/layout/HorizontalOrganizationChart"/>
    <dgm:cxn modelId="{333BE3AD-C04E-4739-B792-F61911833328}" type="presParOf" srcId="{9955F1C2-6529-4A88-8483-13787AAB6953}" destId="{D5BE7948-0A53-4200-9B6E-FDBB8B5E3808}" srcOrd="1" destOrd="0" presId="urn:microsoft.com/office/officeart/2009/3/layout/HorizontalOrganizationChart"/>
    <dgm:cxn modelId="{BA8499FD-66B0-4080-99CA-7E95683DC113}" type="presParOf" srcId="{1CD13E50-8213-468E-A7A5-8AFCC06813BE}" destId="{227B5FD1-85AB-4691-A577-403D62EEE50F}" srcOrd="1" destOrd="0" presId="urn:microsoft.com/office/officeart/2009/3/layout/HorizontalOrganizationChart"/>
    <dgm:cxn modelId="{96DF61B7-A3B4-4FCC-906D-E24D2ADE9D10}" type="presParOf" srcId="{1CD13E50-8213-468E-A7A5-8AFCC06813BE}" destId="{FBD66997-D471-4692-B6D8-03450BDE48CD}" srcOrd="2" destOrd="0" presId="urn:microsoft.com/office/officeart/2009/3/layout/HorizontalOrganizationChart"/>
    <dgm:cxn modelId="{969E03B0-1804-458D-BFB2-7C9717D5ECF5}" type="presParOf" srcId="{E4F1A8D1-DF63-400A-9985-BF5339F1D739}" destId="{4CE88869-E378-4D44-A5F5-4386372C232B}" srcOrd="2" destOrd="0" presId="urn:microsoft.com/office/officeart/2009/3/layout/HorizontalOrganizationChart"/>
    <dgm:cxn modelId="{0B752E73-F518-4D0F-92ED-D20931E4245C}" type="presParOf" srcId="{4CE88869-E378-4D44-A5F5-4386372C232B}" destId="{18E657D7-08FD-457D-992F-C89D736FD203}" srcOrd="0" destOrd="0" presId="urn:microsoft.com/office/officeart/2009/3/layout/HorizontalOrganizationChart"/>
    <dgm:cxn modelId="{2378CD84-27DA-4383-A245-007845898784}" type="presParOf" srcId="{18E657D7-08FD-457D-992F-C89D736FD203}" destId="{8680A2A6-375F-43C7-9716-301A9C4FDB9D}" srcOrd="0" destOrd="0" presId="urn:microsoft.com/office/officeart/2009/3/layout/HorizontalOrganizationChart"/>
    <dgm:cxn modelId="{0DACF770-8909-4AA7-A483-B7E10195ACC0}" type="presParOf" srcId="{18E657D7-08FD-457D-992F-C89D736FD203}" destId="{628FC95C-7220-48AD-B825-08BC30145BB9}" srcOrd="1" destOrd="0" presId="urn:microsoft.com/office/officeart/2009/3/layout/HorizontalOrganizationChart"/>
    <dgm:cxn modelId="{F6F4D527-C2B2-4640-BA28-00093C6E5126}" type="presParOf" srcId="{4CE88869-E378-4D44-A5F5-4386372C232B}" destId="{44F9CF08-76A2-46DC-B2FC-F8367960094B}" srcOrd="1" destOrd="0" presId="urn:microsoft.com/office/officeart/2009/3/layout/HorizontalOrganizationChart"/>
    <dgm:cxn modelId="{1E70C18D-F8A8-4945-A904-6E65FBD222A1}" type="presParOf" srcId="{4CE88869-E378-4D44-A5F5-4386372C232B}" destId="{422461AF-B70C-4308-B419-4115E465547C}"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CA4A5C-473C-4F16-819B-93F125E5C1BF}">
      <dsp:nvSpPr>
        <dsp:cNvPr id="0" name=""/>
        <dsp:cNvSpPr/>
      </dsp:nvSpPr>
      <dsp:spPr>
        <a:xfrm>
          <a:off x="1966401" y="2292615"/>
          <a:ext cx="1369681" cy="122292"/>
        </a:xfrm>
        <a:custGeom>
          <a:avLst/>
          <a:gdLst/>
          <a:ahLst/>
          <a:cxnLst/>
          <a:rect l="0" t="0" r="0" b="0"/>
          <a:pathLst>
            <a:path>
              <a:moveTo>
                <a:pt x="0" y="122292"/>
              </a:moveTo>
              <a:lnTo>
                <a:pt x="1369681" y="122292"/>
              </a:lnTo>
              <a:lnTo>
                <a:pt x="1369681" y="0"/>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7CC3373-882A-404A-95E4-E7D2BDFF6226}">
      <dsp:nvSpPr>
        <dsp:cNvPr id="0" name=""/>
        <dsp:cNvSpPr/>
      </dsp:nvSpPr>
      <dsp:spPr>
        <a:xfrm>
          <a:off x="9010476" y="3676971"/>
          <a:ext cx="391337" cy="841375"/>
        </a:xfrm>
        <a:custGeom>
          <a:avLst/>
          <a:gdLst/>
          <a:ahLst/>
          <a:cxnLst/>
          <a:rect l="0" t="0" r="0" b="0"/>
          <a:pathLst>
            <a:path>
              <a:moveTo>
                <a:pt x="0" y="0"/>
              </a:moveTo>
              <a:lnTo>
                <a:pt x="195668" y="0"/>
              </a:lnTo>
              <a:lnTo>
                <a:pt x="195668" y="841375"/>
              </a:lnTo>
              <a:lnTo>
                <a:pt x="391337" y="841375"/>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3977A60-DB24-4482-A97B-432AF5C1F084}">
      <dsp:nvSpPr>
        <dsp:cNvPr id="0" name=""/>
        <dsp:cNvSpPr/>
      </dsp:nvSpPr>
      <dsp:spPr>
        <a:xfrm>
          <a:off x="9010476" y="3631251"/>
          <a:ext cx="391337" cy="91440"/>
        </a:xfrm>
        <a:custGeom>
          <a:avLst/>
          <a:gdLst/>
          <a:ahLst/>
          <a:cxnLst/>
          <a:rect l="0" t="0" r="0" b="0"/>
          <a:pathLst>
            <a:path>
              <a:moveTo>
                <a:pt x="0" y="45720"/>
              </a:moveTo>
              <a:lnTo>
                <a:pt x="391337" y="45720"/>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36BC258-F42A-444C-AD8C-36FBB248826C}">
      <dsp:nvSpPr>
        <dsp:cNvPr id="0" name=""/>
        <dsp:cNvSpPr/>
      </dsp:nvSpPr>
      <dsp:spPr>
        <a:xfrm>
          <a:off x="9010476" y="2835596"/>
          <a:ext cx="391337" cy="841375"/>
        </a:xfrm>
        <a:custGeom>
          <a:avLst/>
          <a:gdLst/>
          <a:ahLst/>
          <a:cxnLst/>
          <a:rect l="0" t="0" r="0" b="0"/>
          <a:pathLst>
            <a:path>
              <a:moveTo>
                <a:pt x="0" y="841375"/>
              </a:moveTo>
              <a:lnTo>
                <a:pt x="195668" y="841375"/>
              </a:lnTo>
              <a:lnTo>
                <a:pt x="195668" y="0"/>
              </a:lnTo>
              <a:lnTo>
                <a:pt x="391337" y="0"/>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D95AEC9-BE7C-4B4A-AF17-81A611090F05}">
      <dsp:nvSpPr>
        <dsp:cNvPr id="0" name=""/>
        <dsp:cNvSpPr/>
      </dsp:nvSpPr>
      <dsp:spPr>
        <a:xfrm>
          <a:off x="6662451" y="3256283"/>
          <a:ext cx="391337" cy="420687"/>
        </a:xfrm>
        <a:custGeom>
          <a:avLst/>
          <a:gdLst/>
          <a:ahLst/>
          <a:cxnLst/>
          <a:rect l="0" t="0" r="0" b="0"/>
          <a:pathLst>
            <a:path>
              <a:moveTo>
                <a:pt x="0" y="0"/>
              </a:moveTo>
              <a:lnTo>
                <a:pt x="195668" y="0"/>
              </a:lnTo>
              <a:lnTo>
                <a:pt x="195668" y="420687"/>
              </a:lnTo>
              <a:lnTo>
                <a:pt x="391337" y="420687"/>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1836976-AA5D-4BB3-A6AB-9A6D6A17F0B8}">
      <dsp:nvSpPr>
        <dsp:cNvPr id="0" name=""/>
        <dsp:cNvSpPr/>
      </dsp:nvSpPr>
      <dsp:spPr>
        <a:xfrm>
          <a:off x="6662451" y="2835596"/>
          <a:ext cx="391337" cy="420687"/>
        </a:xfrm>
        <a:custGeom>
          <a:avLst/>
          <a:gdLst/>
          <a:ahLst/>
          <a:cxnLst/>
          <a:rect l="0" t="0" r="0" b="0"/>
          <a:pathLst>
            <a:path>
              <a:moveTo>
                <a:pt x="0" y="420687"/>
              </a:moveTo>
              <a:lnTo>
                <a:pt x="195668" y="420687"/>
              </a:lnTo>
              <a:lnTo>
                <a:pt x="195668" y="0"/>
              </a:lnTo>
              <a:lnTo>
                <a:pt x="391337" y="0"/>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2A19B86-BC0D-4B01-8AB0-13EEA1029818}">
      <dsp:nvSpPr>
        <dsp:cNvPr id="0" name=""/>
        <dsp:cNvSpPr/>
      </dsp:nvSpPr>
      <dsp:spPr>
        <a:xfrm>
          <a:off x="1966401" y="2414908"/>
          <a:ext cx="2739362" cy="841375"/>
        </a:xfrm>
        <a:custGeom>
          <a:avLst/>
          <a:gdLst/>
          <a:ahLst/>
          <a:cxnLst/>
          <a:rect l="0" t="0" r="0" b="0"/>
          <a:pathLst>
            <a:path>
              <a:moveTo>
                <a:pt x="0" y="0"/>
              </a:moveTo>
              <a:lnTo>
                <a:pt x="2543693" y="0"/>
              </a:lnTo>
              <a:lnTo>
                <a:pt x="2543693" y="841375"/>
              </a:lnTo>
              <a:lnTo>
                <a:pt x="2739362" y="841375"/>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9A0BF35-42CF-47F2-A08E-8FB80F4F71B1}">
      <dsp:nvSpPr>
        <dsp:cNvPr id="0" name=""/>
        <dsp:cNvSpPr/>
      </dsp:nvSpPr>
      <dsp:spPr>
        <a:xfrm>
          <a:off x="1966401" y="2369188"/>
          <a:ext cx="2739362" cy="91440"/>
        </a:xfrm>
        <a:custGeom>
          <a:avLst/>
          <a:gdLst/>
          <a:ahLst/>
          <a:cxnLst/>
          <a:rect l="0" t="0" r="0" b="0"/>
          <a:pathLst>
            <a:path>
              <a:moveTo>
                <a:pt x="0" y="45720"/>
              </a:moveTo>
              <a:lnTo>
                <a:pt x="2739362" y="45720"/>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1880685-6575-4BF5-AA37-FE74999746E3}">
      <dsp:nvSpPr>
        <dsp:cNvPr id="0" name=""/>
        <dsp:cNvSpPr/>
      </dsp:nvSpPr>
      <dsp:spPr>
        <a:xfrm>
          <a:off x="1966401" y="1573532"/>
          <a:ext cx="2739362" cy="841375"/>
        </a:xfrm>
        <a:custGeom>
          <a:avLst/>
          <a:gdLst/>
          <a:ahLst/>
          <a:cxnLst/>
          <a:rect l="0" t="0" r="0" b="0"/>
          <a:pathLst>
            <a:path>
              <a:moveTo>
                <a:pt x="0" y="841375"/>
              </a:moveTo>
              <a:lnTo>
                <a:pt x="2543693" y="841375"/>
              </a:lnTo>
              <a:lnTo>
                <a:pt x="2543693" y="0"/>
              </a:lnTo>
              <a:lnTo>
                <a:pt x="2739362" y="0"/>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BB2AF1F-2DA0-4182-ABEA-86F0D9210CB2}">
      <dsp:nvSpPr>
        <dsp:cNvPr id="0" name=""/>
        <dsp:cNvSpPr/>
      </dsp:nvSpPr>
      <dsp:spPr>
        <a:xfrm>
          <a:off x="9714" y="2116513"/>
          <a:ext cx="1956687" cy="596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a:t>İşçi Sağlığı Güvenliği Ulusal Konseyi</a:t>
          </a:r>
        </a:p>
      </dsp:txBody>
      <dsp:txXfrm>
        <a:off x="9714" y="2116513"/>
        <a:ext cx="1956687" cy="596789"/>
      </dsp:txXfrm>
    </dsp:sp>
    <dsp:sp modelId="{C01DB90D-6564-4521-9E6B-327D9EA7A001}">
      <dsp:nvSpPr>
        <dsp:cNvPr id="0" name=""/>
        <dsp:cNvSpPr/>
      </dsp:nvSpPr>
      <dsp:spPr>
        <a:xfrm>
          <a:off x="4705764" y="1275137"/>
          <a:ext cx="1956687" cy="596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a:t>İş Sağlığı Güvenliği Bölge Merkezi</a:t>
          </a:r>
        </a:p>
      </dsp:txBody>
      <dsp:txXfrm>
        <a:off x="4705764" y="1275137"/>
        <a:ext cx="1956687" cy="596789"/>
      </dsp:txXfrm>
    </dsp:sp>
    <dsp:sp modelId="{6963990A-B004-41FF-A1CB-A0AF9B7C1D46}">
      <dsp:nvSpPr>
        <dsp:cNvPr id="0" name=""/>
        <dsp:cNvSpPr/>
      </dsp:nvSpPr>
      <dsp:spPr>
        <a:xfrm>
          <a:off x="4705764" y="2116513"/>
          <a:ext cx="1956687" cy="596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a:t>İş Sağlığı Güvenliği Bölge Merkezi</a:t>
          </a:r>
        </a:p>
      </dsp:txBody>
      <dsp:txXfrm>
        <a:off x="4705764" y="2116513"/>
        <a:ext cx="1956687" cy="596789"/>
      </dsp:txXfrm>
    </dsp:sp>
    <dsp:sp modelId="{C710708C-31FE-4040-9933-70C655579352}">
      <dsp:nvSpPr>
        <dsp:cNvPr id="0" name=""/>
        <dsp:cNvSpPr/>
      </dsp:nvSpPr>
      <dsp:spPr>
        <a:xfrm>
          <a:off x="4705764" y="2957889"/>
          <a:ext cx="1956687" cy="596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a:t>İş Sağlığı Güvenliği Bölge Merkezi</a:t>
          </a:r>
        </a:p>
      </dsp:txBody>
      <dsp:txXfrm>
        <a:off x="4705764" y="2957889"/>
        <a:ext cx="1956687" cy="596789"/>
      </dsp:txXfrm>
    </dsp:sp>
    <dsp:sp modelId="{D68F41FA-57AB-4F4E-A0E4-BE6475FACE27}">
      <dsp:nvSpPr>
        <dsp:cNvPr id="0" name=""/>
        <dsp:cNvSpPr/>
      </dsp:nvSpPr>
      <dsp:spPr>
        <a:xfrm>
          <a:off x="7053789" y="2537201"/>
          <a:ext cx="1956687" cy="596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a:t>İSİGEM</a:t>
          </a:r>
        </a:p>
      </dsp:txBody>
      <dsp:txXfrm>
        <a:off x="7053789" y="2537201"/>
        <a:ext cx="1956687" cy="596789"/>
      </dsp:txXfrm>
    </dsp:sp>
    <dsp:sp modelId="{2D29ED7F-3F26-4D44-B858-B5CF18C5EB89}">
      <dsp:nvSpPr>
        <dsp:cNvPr id="0" name=""/>
        <dsp:cNvSpPr/>
      </dsp:nvSpPr>
      <dsp:spPr>
        <a:xfrm>
          <a:off x="7053789" y="3378576"/>
          <a:ext cx="1956687" cy="596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a:t>İSİGEM</a:t>
          </a:r>
        </a:p>
      </dsp:txBody>
      <dsp:txXfrm>
        <a:off x="7053789" y="3378576"/>
        <a:ext cx="1956687" cy="596789"/>
      </dsp:txXfrm>
    </dsp:sp>
    <dsp:sp modelId="{CCD7378C-8F18-49A6-AFD1-F97701B19DDC}">
      <dsp:nvSpPr>
        <dsp:cNvPr id="0" name=""/>
        <dsp:cNvSpPr/>
      </dsp:nvSpPr>
      <dsp:spPr>
        <a:xfrm>
          <a:off x="9401814" y="2537201"/>
          <a:ext cx="1956687" cy="596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a:t>İSGB</a:t>
          </a:r>
        </a:p>
      </dsp:txBody>
      <dsp:txXfrm>
        <a:off x="9401814" y="2537201"/>
        <a:ext cx="1956687" cy="596789"/>
      </dsp:txXfrm>
    </dsp:sp>
    <dsp:sp modelId="{C34F5319-764F-4F4A-91D4-005F3270F486}">
      <dsp:nvSpPr>
        <dsp:cNvPr id="0" name=""/>
        <dsp:cNvSpPr/>
      </dsp:nvSpPr>
      <dsp:spPr>
        <a:xfrm>
          <a:off x="9401814" y="3378576"/>
          <a:ext cx="1956687" cy="596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a:t>İSGB</a:t>
          </a:r>
        </a:p>
      </dsp:txBody>
      <dsp:txXfrm>
        <a:off x="9401814" y="3378576"/>
        <a:ext cx="1956687" cy="596789"/>
      </dsp:txXfrm>
    </dsp:sp>
    <dsp:sp modelId="{8DC92607-574D-4ADB-9878-B71C3E86CC7C}">
      <dsp:nvSpPr>
        <dsp:cNvPr id="0" name=""/>
        <dsp:cNvSpPr/>
      </dsp:nvSpPr>
      <dsp:spPr>
        <a:xfrm>
          <a:off x="9401814" y="4219952"/>
          <a:ext cx="1956687" cy="596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a:t>İSGB</a:t>
          </a:r>
        </a:p>
      </dsp:txBody>
      <dsp:txXfrm>
        <a:off x="9401814" y="4219952"/>
        <a:ext cx="1956687" cy="596789"/>
      </dsp:txXfrm>
    </dsp:sp>
    <dsp:sp modelId="{6200EEDD-2093-4578-92E8-53F074ED74BA}">
      <dsp:nvSpPr>
        <dsp:cNvPr id="0" name=""/>
        <dsp:cNvSpPr/>
      </dsp:nvSpPr>
      <dsp:spPr>
        <a:xfrm>
          <a:off x="2357739" y="1695825"/>
          <a:ext cx="1956687" cy="596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a:t>İşçi Sağlığı Güvenliği Enstitüsü</a:t>
          </a:r>
        </a:p>
      </dsp:txBody>
      <dsp:txXfrm>
        <a:off x="2357739" y="1695825"/>
        <a:ext cx="1956687" cy="596789"/>
      </dsp:txXfrm>
    </dsp:sp>
    <dsp:sp modelId="{0E2B552C-65CF-4651-8395-96D25726E7C1}">
      <dsp:nvSpPr>
        <dsp:cNvPr id="0" name=""/>
        <dsp:cNvSpPr/>
      </dsp:nvSpPr>
      <dsp:spPr>
        <a:xfrm>
          <a:off x="849974" y="4003028"/>
          <a:ext cx="1956687" cy="596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a:t>Tıp Fakülteleri Hastaneleri</a:t>
          </a:r>
        </a:p>
      </dsp:txBody>
      <dsp:txXfrm>
        <a:off x="849974" y="4003028"/>
        <a:ext cx="1956687" cy="596789"/>
      </dsp:txXfrm>
    </dsp:sp>
    <dsp:sp modelId="{8680A2A6-375F-43C7-9716-301A9C4FDB9D}">
      <dsp:nvSpPr>
        <dsp:cNvPr id="0" name=""/>
        <dsp:cNvSpPr/>
      </dsp:nvSpPr>
      <dsp:spPr>
        <a:xfrm>
          <a:off x="3098912" y="4015386"/>
          <a:ext cx="1956687" cy="596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a:t>Meslek Hastaneleri</a:t>
          </a:r>
        </a:p>
      </dsp:txBody>
      <dsp:txXfrm>
        <a:off x="3098912" y="4015386"/>
        <a:ext cx="1956687" cy="59678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CA4A5C-473C-4F16-819B-93F125E5C1BF}">
      <dsp:nvSpPr>
        <dsp:cNvPr id="0" name=""/>
        <dsp:cNvSpPr/>
      </dsp:nvSpPr>
      <dsp:spPr>
        <a:xfrm>
          <a:off x="1966401" y="2292615"/>
          <a:ext cx="1369681" cy="122292"/>
        </a:xfrm>
        <a:custGeom>
          <a:avLst/>
          <a:gdLst/>
          <a:ahLst/>
          <a:cxnLst/>
          <a:rect l="0" t="0" r="0" b="0"/>
          <a:pathLst>
            <a:path>
              <a:moveTo>
                <a:pt x="0" y="122292"/>
              </a:moveTo>
              <a:lnTo>
                <a:pt x="1369681" y="122292"/>
              </a:lnTo>
              <a:lnTo>
                <a:pt x="1369681" y="0"/>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7CC3373-882A-404A-95E4-E7D2BDFF6226}">
      <dsp:nvSpPr>
        <dsp:cNvPr id="0" name=""/>
        <dsp:cNvSpPr/>
      </dsp:nvSpPr>
      <dsp:spPr>
        <a:xfrm>
          <a:off x="9010476" y="3676971"/>
          <a:ext cx="391337" cy="841375"/>
        </a:xfrm>
        <a:custGeom>
          <a:avLst/>
          <a:gdLst/>
          <a:ahLst/>
          <a:cxnLst/>
          <a:rect l="0" t="0" r="0" b="0"/>
          <a:pathLst>
            <a:path>
              <a:moveTo>
                <a:pt x="0" y="0"/>
              </a:moveTo>
              <a:lnTo>
                <a:pt x="195668" y="0"/>
              </a:lnTo>
              <a:lnTo>
                <a:pt x="195668" y="841375"/>
              </a:lnTo>
              <a:lnTo>
                <a:pt x="391337" y="841375"/>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3977A60-DB24-4482-A97B-432AF5C1F084}">
      <dsp:nvSpPr>
        <dsp:cNvPr id="0" name=""/>
        <dsp:cNvSpPr/>
      </dsp:nvSpPr>
      <dsp:spPr>
        <a:xfrm>
          <a:off x="9010476" y="3631251"/>
          <a:ext cx="391337" cy="91440"/>
        </a:xfrm>
        <a:custGeom>
          <a:avLst/>
          <a:gdLst/>
          <a:ahLst/>
          <a:cxnLst/>
          <a:rect l="0" t="0" r="0" b="0"/>
          <a:pathLst>
            <a:path>
              <a:moveTo>
                <a:pt x="0" y="45720"/>
              </a:moveTo>
              <a:lnTo>
                <a:pt x="391337" y="45720"/>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36BC258-F42A-444C-AD8C-36FBB248826C}">
      <dsp:nvSpPr>
        <dsp:cNvPr id="0" name=""/>
        <dsp:cNvSpPr/>
      </dsp:nvSpPr>
      <dsp:spPr>
        <a:xfrm>
          <a:off x="9010476" y="2835596"/>
          <a:ext cx="391337" cy="841375"/>
        </a:xfrm>
        <a:custGeom>
          <a:avLst/>
          <a:gdLst/>
          <a:ahLst/>
          <a:cxnLst/>
          <a:rect l="0" t="0" r="0" b="0"/>
          <a:pathLst>
            <a:path>
              <a:moveTo>
                <a:pt x="0" y="841375"/>
              </a:moveTo>
              <a:lnTo>
                <a:pt x="195668" y="841375"/>
              </a:lnTo>
              <a:lnTo>
                <a:pt x="195668" y="0"/>
              </a:lnTo>
              <a:lnTo>
                <a:pt x="391337" y="0"/>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D95AEC9-BE7C-4B4A-AF17-81A611090F05}">
      <dsp:nvSpPr>
        <dsp:cNvPr id="0" name=""/>
        <dsp:cNvSpPr/>
      </dsp:nvSpPr>
      <dsp:spPr>
        <a:xfrm>
          <a:off x="6662451" y="3256283"/>
          <a:ext cx="391337" cy="420687"/>
        </a:xfrm>
        <a:custGeom>
          <a:avLst/>
          <a:gdLst/>
          <a:ahLst/>
          <a:cxnLst/>
          <a:rect l="0" t="0" r="0" b="0"/>
          <a:pathLst>
            <a:path>
              <a:moveTo>
                <a:pt x="0" y="0"/>
              </a:moveTo>
              <a:lnTo>
                <a:pt x="195668" y="0"/>
              </a:lnTo>
              <a:lnTo>
                <a:pt x="195668" y="420687"/>
              </a:lnTo>
              <a:lnTo>
                <a:pt x="391337" y="420687"/>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1836976-AA5D-4BB3-A6AB-9A6D6A17F0B8}">
      <dsp:nvSpPr>
        <dsp:cNvPr id="0" name=""/>
        <dsp:cNvSpPr/>
      </dsp:nvSpPr>
      <dsp:spPr>
        <a:xfrm>
          <a:off x="6662451" y="2835596"/>
          <a:ext cx="391337" cy="420687"/>
        </a:xfrm>
        <a:custGeom>
          <a:avLst/>
          <a:gdLst/>
          <a:ahLst/>
          <a:cxnLst/>
          <a:rect l="0" t="0" r="0" b="0"/>
          <a:pathLst>
            <a:path>
              <a:moveTo>
                <a:pt x="0" y="420687"/>
              </a:moveTo>
              <a:lnTo>
                <a:pt x="195668" y="420687"/>
              </a:lnTo>
              <a:lnTo>
                <a:pt x="195668" y="0"/>
              </a:lnTo>
              <a:lnTo>
                <a:pt x="391337" y="0"/>
              </a:lnTo>
            </a:path>
          </a:pathLst>
        </a:custGeom>
        <a:noFill/>
        <a:ln w="1905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2A19B86-BC0D-4B01-8AB0-13EEA1029818}">
      <dsp:nvSpPr>
        <dsp:cNvPr id="0" name=""/>
        <dsp:cNvSpPr/>
      </dsp:nvSpPr>
      <dsp:spPr>
        <a:xfrm>
          <a:off x="1966401" y="2414908"/>
          <a:ext cx="2739362" cy="841375"/>
        </a:xfrm>
        <a:custGeom>
          <a:avLst/>
          <a:gdLst/>
          <a:ahLst/>
          <a:cxnLst/>
          <a:rect l="0" t="0" r="0" b="0"/>
          <a:pathLst>
            <a:path>
              <a:moveTo>
                <a:pt x="0" y="0"/>
              </a:moveTo>
              <a:lnTo>
                <a:pt x="2543693" y="0"/>
              </a:lnTo>
              <a:lnTo>
                <a:pt x="2543693" y="841375"/>
              </a:lnTo>
              <a:lnTo>
                <a:pt x="2739362" y="841375"/>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9A0BF35-42CF-47F2-A08E-8FB80F4F71B1}">
      <dsp:nvSpPr>
        <dsp:cNvPr id="0" name=""/>
        <dsp:cNvSpPr/>
      </dsp:nvSpPr>
      <dsp:spPr>
        <a:xfrm>
          <a:off x="1966401" y="2369188"/>
          <a:ext cx="2739362" cy="91440"/>
        </a:xfrm>
        <a:custGeom>
          <a:avLst/>
          <a:gdLst/>
          <a:ahLst/>
          <a:cxnLst/>
          <a:rect l="0" t="0" r="0" b="0"/>
          <a:pathLst>
            <a:path>
              <a:moveTo>
                <a:pt x="0" y="45720"/>
              </a:moveTo>
              <a:lnTo>
                <a:pt x="2739362" y="45720"/>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1880685-6575-4BF5-AA37-FE74999746E3}">
      <dsp:nvSpPr>
        <dsp:cNvPr id="0" name=""/>
        <dsp:cNvSpPr/>
      </dsp:nvSpPr>
      <dsp:spPr>
        <a:xfrm>
          <a:off x="1966401" y="1573532"/>
          <a:ext cx="2739362" cy="841375"/>
        </a:xfrm>
        <a:custGeom>
          <a:avLst/>
          <a:gdLst/>
          <a:ahLst/>
          <a:cxnLst/>
          <a:rect l="0" t="0" r="0" b="0"/>
          <a:pathLst>
            <a:path>
              <a:moveTo>
                <a:pt x="0" y="841375"/>
              </a:moveTo>
              <a:lnTo>
                <a:pt x="2543693" y="841375"/>
              </a:lnTo>
              <a:lnTo>
                <a:pt x="2543693" y="0"/>
              </a:lnTo>
              <a:lnTo>
                <a:pt x="2739362" y="0"/>
              </a:lnTo>
            </a:path>
          </a:pathLst>
        </a:custGeom>
        <a:noFill/>
        <a:ln w="1905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BB2AF1F-2DA0-4182-ABEA-86F0D9210CB2}">
      <dsp:nvSpPr>
        <dsp:cNvPr id="0" name=""/>
        <dsp:cNvSpPr/>
      </dsp:nvSpPr>
      <dsp:spPr>
        <a:xfrm>
          <a:off x="9714" y="2116513"/>
          <a:ext cx="1956687" cy="596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a:t>İşçi Sağlığı Güvenliği Ulusal Konseyi</a:t>
          </a:r>
        </a:p>
      </dsp:txBody>
      <dsp:txXfrm>
        <a:off x="9714" y="2116513"/>
        <a:ext cx="1956687" cy="596789"/>
      </dsp:txXfrm>
    </dsp:sp>
    <dsp:sp modelId="{C01DB90D-6564-4521-9E6B-327D9EA7A001}">
      <dsp:nvSpPr>
        <dsp:cNvPr id="0" name=""/>
        <dsp:cNvSpPr/>
      </dsp:nvSpPr>
      <dsp:spPr>
        <a:xfrm>
          <a:off x="4705764" y="1275137"/>
          <a:ext cx="1956687" cy="596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a:t>İş Sağlığı Güvenliği Bölge Merkezi</a:t>
          </a:r>
        </a:p>
      </dsp:txBody>
      <dsp:txXfrm>
        <a:off x="4705764" y="1275137"/>
        <a:ext cx="1956687" cy="596789"/>
      </dsp:txXfrm>
    </dsp:sp>
    <dsp:sp modelId="{6963990A-B004-41FF-A1CB-A0AF9B7C1D46}">
      <dsp:nvSpPr>
        <dsp:cNvPr id="0" name=""/>
        <dsp:cNvSpPr/>
      </dsp:nvSpPr>
      <dsp:spPr>
        <a:xfrm>
          <a:off x="4705764" y="2116513"/>
          <a:ext cx="1956687" cy="596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a:t>İş Sağlığı Güvenliği Bölge Merkezi</a:t>
          </a:r>
        </a:p>
      </dsp:txBody>
      <dsp:txXfrm>
        <a:off x="4705764" y="2116513"/>
        <a:ext cx="1956687" cy="596789"/>
      </dsp:txXfrm>
    </dsp:sp>
    <dsp:sp modelId="{C710708C-31FE-4040-9933-70C655579352}">
      <dsp:nvSpPr>
        <dsp:cNvPr id="0" name=""/>
        <dsp:cNvSpPr/>
      </dsp:nvSpPr>
      <dsp:spPr>
        <a:xfrm>
          <a:off x="4705764" y="2957889"/>
          <a:ext cx="1956687" cy="596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a:t>İş Sağlığı Güvenliği Bölge Merkezi</a:t>
          </a:r>
        </a:p>
      </dsp:txBody>
      <dsp:txXfrm>
        <a:off x="4705764" y="2957889"/>
        <a:ext cx="1956687" cy="596789"/>
      </dsp:txXfrm>
    </dsp:sp>
    <dsp:sp modelId="{D68F41FA-57AB-4F4E-A0E4-BE6475FACE27}">
      <dsp:nvSpPr>
        <dsp:cNvPr id="0" name=""/>
        <dsp:cNvSpPr/>
      </dsp:nvSpPr>
      <dsp:spPr>
        <a:xfrm>
          <a:off x="7053789" y="2537201"/>
          <a:ext cx="1956687" cy="596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a:t>İSİGEM</a:t>
          </a:r>
        </a:p>
      </dsp:txBody>
      <dsp:txXfrm>
        <a:off x="7053789" y="2537201"/>
        <a:ext cx="1956687" cy="596789"/>
      </dsp:txXfrm>
    </dsp:sp>
    <dsp:sp modelId="{2D29ED7F-3F26-4D44-B858-B5CF18C5EB89}">
      <dsp:nvSpPr>
        <dsp:cNvPr id="0" name=""/>
        <dsp:cNvSpPr/>
      </dsp:nvSpPr>
      <dsp:spPr>
        <a:xfrm>
          <a:off x="7053789" y="3378576"/>
          <a:ext cx="1956687" cy="596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a:t>İSİGEM</a:t>
          </a:r>
        </a:p>
      </dsp:txBody>
      <dsp:txXfrm>
        <a:off x="7053789" y="3378576"/>
        <a:ext cx="1956687" cy="596789"/>
      </dsp:txXfrm>
    </dsp:sp>
    <dsp:sp modelId="{CCD7378C-8F18-49A6-AFD1-F97701B19DDC}">
      <dsp:nvSpPr>
        <dsp:cNvPr id="0" name=""/>
        <dsp:cNvSpPr/>
      </dsp:nvSpPr>
      <dsp:spPr>
        <a:xfrm>
          <a:off x="9401814" y="2537201"/>
          <a:ext cx="1956687" cy="596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a:t>İSGB</a:t>
          </a:r>
        </a:p>
      </dsp:txBody>
      <dsp:txXfrm>
        <a:off x="9401814" y="2537201"/>
        <a:ext cx="1956687" cy="596789"/>
      </dsp:txXfrm>
    </dsp:sp>
    <dsp:sp modelId="{C34F5319-764F-4F4A-91D4-005F3270F486}">
      <dsp:nvSpPr>
        <dsp:cNvPr id="0" name=""/>
        <dsp:cNvSpPr/>
      </dsp:nvSpPr>
      <dsp:spPr>
        <a:xfrm>
          <a:off x="9401814" y="3378576"/>
          <a:ext cx="1956687" cy="596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a:t>İSGB</a:t>
          </a:r>
        </a:p>
      </dsp:txBody>
      <dsp:txXfrm>
        <a:off x="9401814" y="3378576"/>
        <a:ext cx="1956687" cy="596789"/>
      </dsp:txXfrm>
    </dsp:sp>
    <dsp:sp modelId="{8DC92607-574D-4ADB-9878-B71C3E86CC7C}">
      <dsp:nvSpPr>
        <dsp:cNvPr id="0" name=""/>
        <dsp:cNvSpPr/>
      </dsp:nvSpPr>
      <dsp:spPr>
        <a:xfrm>
          <a:off x="9401814" y="4219952"/>
          <a:ext cx="1956687" cy="596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a:t>İSGB</a:t>
          </a:r>
        </a:p>
      </dsp:txBody>
      <dsp:txXfrm>
        <a:off x="9401814" y="4219952"/>
        <a:ext cx="1956687" cy="596789"/>
      </dsp:txXfrm>
    </dsp:sp>
    <dsp:sp modelId="{6200EEDD-2093-4578-92E8-53F074ED74BA}">
      <dsp:nvSpPr>
        <dsp:cNvPr id="0" name=""/>
        <dsp:cNvSpPr/>
      </dsp:nvSpPr>
      <dsp:spPr>
        <a:xfrm>
          <a:off x="2357739" y="1695825"/>
          <a:ext cx="1956687" cy="596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a:t>İşçi Sağlığı Güvenliği Enstitüsü</a:t>
          </a:r>
        </a:p>
      </dsp:txBody>
      <dsp:txXfrm>
        <a:off x="2357739" y="1695825"/>
        <a:ext cx="1956687" cy="596789"/>
      </dsp:txXfrm>
    </dsp:sp>
    <dsp:sp modelId="{0E2B552C-65CF-4651-8395-96D25726E7C1}">
      <dsp:nvSpPr>
        <dsp:cNvPr id="0" name=""/>
        <dsp:cNvSpPr/>
      </dsp:nvSpPr>
      <dsp:spPr>
        <a:xfrm>
          <a:off x="849974" y="4003028"/>
          <a:ext cx="1956687" cy="596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a:t>Tıp Fakülteleri Hastaneleri</a:t>
          </a:r>
        </a:p>
      </dsp:txBody>
      <dsp:txXfrm>
        <a:off x="849974" y="4003028"/>
        <a:ext cx="1956687" cy="596789"/>
      </dsp:txXfrm>
    </dsp:sp>
    <dsp:sp modelId="{8680A2A6-375F-43C7-9716-301A9C4FDB9D}">
      <dsp:nvSpPr>
        <dsp:cNvPr id="0" name=""/>
        <dsp:cNvSpPr/>
      </dsp:nvSpPr>
      <dsp:spPr>
        <a:xfrm>
          <a:off x="3098912" y="4015386"/>
          <a:ext cx="1956687" cy="596789"/>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a:t>Meslek Hastaneleri</a:t>
          </a:r>
        </a:p>
      </dsp:txBody>
      <dsp:txXfrm>
        <a:off x="3098912" y="4015386"/>
        <a:ext cx="1956687" cy="596789"/>
      </dsp:txXfrm>
    </dsp:sp>
  </dsp:spTree>
</dsp:drawing>
</file>

<file path=ppt/diagrams/layout1.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C1FA72-2CC0-8DEE-DF64-9B7EF46BBD6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0A6C4B2C-A4E1-A4CD-E48F-2CF8BE7546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1A946FC-A9CA-169F-B46E-183D4972FE68}"/>
              </a:ext>
            </a:extLst>
          </p:cNvPr>
          <p:cNvSpPr>
            <a:spLocks noGrp="1"/>
          </p:cNvSpPr>
          <p:nvPr>
            <p:ph type="dt" sz="half" idx="10"/>
          </p:nvPr>
        </p:nvSpPr>
        <p:spPr/>
        <p:txBody>
          <a:bodyPr/>
          <a:lstStyle/>
          <a:p>
            <a:fld id="{18952C18-A4EB-4B58-BCF6-3951BF0B6CD4}" type="datetimeFigureOut">
              <a:rPr lang="tr-TR" smtClean="0"/>
              <a:t>28.11.2025</a:t>
            </a:fld>
            <a:endParaRPr lang="tr-TR"/>
          </a:p>
        </p:txBody>
      </p:sp>
      <p:sp>
        <p:nvSpPr>
          <p:cNvPr id="5" name="Alt Bilgi Yer Tutucusu 4">
            <a:extLst>
              <a:ext uri="{FF2B5EF4-FFF2-40B4-BE49-F238E27FC236}">
                <a16:creationId xmlns:a16="http://schemas.microsoft.com/office/drawing/2014/main" id="{8F7215ED-5268-62E5-B1F4-41A5257151D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146D4BA-2C98-6CFE-042B-275AAAB382E9}"/>
              </a:ext>
            </a:extLst>
          </p:cNvPr>
          <p:cNvSpPr>
            <a:spLocks noGrp="1"/>
          </p:cNvSpPr>
          <p:nvPr>
            <p:ph type="sldNum" sz="quarter" idx="12"/>
          </p:nvPr>
        </p:nvSpPr>
        <p:spPr/>
        <p:txBody>
          <a:bodyPr/>
          <a:lstStyle/>
          <a:p>
            <a:fld id="{FB756203-7B68-4A55-AC2E-6FD56FC0BA23}" type="slidenum">
              <a:rPr lang="tr-TR" smtClean="0"/>
              <a:t>‹#›</a:t>
            </a:fld>
            <a:endParaRPr lang="tr-TR"/>
          </a:p>
        </p:txBody>
      </p:sp>
    </p:spTree>
    <p:extLst>
      <p:ext uri="{BB962C8B-B14F-4D97-AF65-F5344CB8AC3E}">
        <p14:creationId xmlns:p14="http://schemas.microsoft.com/office/powerpoint/2010/main" val="641639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629146F-9EBC-1495-41BC-53843298FE7C}"/>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53B72AFE-0685-C328-AF57-86990820048E}"/>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68A53F8-C759-C21A-AE2B-2610CA8D16ED}"/>
              </a:ext>
            </a:extLst>
          </p:cNvPr>
          <p:cNvSpPr>
            <a:spLocks noGrp="1"/>
          </p:cNvSpPr>
          <p:nvPr>
            <p:ph type="dt" sz="half" idx="10"/>
          </p:nvPr>
        </p:nvSpPr>
        <p:spPr/>
        <p:txBody>
          <a:bodyPr/>
          <a:lstStyle/>
          <a:p>
            <a:fld id="{18952C18-A4EB-4B58-BCF6-3951BF0B6CD4}" type="datetimeFigureOut">
              <a:rPr lang="tr-TR" smtClean="0"/>
              <a:t>28.11.2025</a:t>
            </a:fld>
            <a:endParaRPr lang="tr-TR"/>
          </a:p>
        </p:txBody>
      </p:sp>
      <p:sp>
        <p:nvSpPr>
          <p:cNvPr id="5" name="Alt Bilgi Yer Tutucusu 4">
            <a:extLst>
              <a:ext uri="{FF2B5EF4-FFF2-40B4-BE49-F238E27FC236}">
                <a16:creationId xmlns:a16="http://schemas.microsoft.com/office/drawing/2014/main" id="{46CF1457-BA74-6BDA-B631-CDDE8A13C08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DCD41EE-2BB8-1402-6A3F-93BFEE5355D8}"/>
              </a:ext>
            </a:extLst>
          </p:cNvPr>
          <p:cNvSpPr>
            <a:spLocks noGrp="1"/>
          </p:cNvSpPr>
          <p:nvPr>
            <p:ph type="sldNum" sz="quarter" idx="12"/>
          </p:nvPr>
        </p:nvSpPr>
        <p:spPr/>
        <p:txBody>
          <a:bodyPr/>
          <a:lstStyle/>
          <a:p>
            <a:fld id="{FB756203-7B68-4A55-AC2E-6FD56FC0BA23}" type="slidenum">
              <a:rPr lang="tr-TR" smtClean="0"/>
              <a:t>‹#›</a:t>
            </a:fld>
            <a:endParaRPr lang="tr-TR"/>
          </a:p>
        </p:txBody>
      </p:sp>
    </p:spTree>
    <p:extLst>
      <p:ext uri="{BB962C8B-B14F-4D97-AF65-F5344CB8AC3E}">
        <p14:creationId xmlns:p14="http://schemas.microsoft.com/office/powerpoint/2010/main" val="4269940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4E8EFA67-F8A0-5428-44BA-A0D6845A6534}"/>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37DA8E90-2F0A-ADF1-0155-4B57CB405CE5}"/>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F8FFB70-BABC-4631-174F-16827B3D8084}"/>
              </a:ext>
            </a:extLst>
          </p:cNvPr>
          <p:cNvSpPr>
            <a:spLocks noGrp="1"/>
          </p:cNvSpPr>
          <p:nvPr>
            <p:ph type="dt" sz="half" idx="10"/>
          </p:nvPr>
        </p:nvSpPr>
        <p:spPr/>
        <p:txBody>
          <a:bodyPr/>
          <a:lstStyle/>
          <a:p>
            <a:fld id="{18952C18-A4EB-4B58-BCF6-3951BF0B6CD4}" type="datetimeFigureOut">
              <a:rPr lang="tr-TR" smtClean="0"/>
              <a:t>28.11.2025</a:t>
            </a:fld>
            <a:endParaRPr lang="tr-TR"/>
          </a:p>
        </p:txBody>
      </p:sp>
      <p:sp>
        <p:nvSpPr>
          <p:cNvPr id="5" name="Alt Bilgi Yer Tutucusu 4">
            <a:extLst>
              <a:ext uri="{FF2B5EF4-FFF2-40B4-BE49-F238E27FC236}">
                <a16:creationId xmlns:a16="http://schemas.microsoft.com/office/drawing/2014/main" id="{8A4BF3B3-3279-8D1F-AC3D-EF7EDDEABB4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3A49BF1-D333-B462-C979-2EEFA6244741}"/>
              </a:ext>
            </a:extLst>
          </p:cNvPr>
          <p:cNvSpPr>
            <a:spLocks noGrp="1"/>
          </p:cNvSpPr>
          <p:nvPr>
            <p:ph type="sldNum" sz="quarter" idx="12"/>
          </p:nvPr>
        </p:nvSpPr>
        <p:spPr/>
        <p:txBody>
          <a:bodyPr/>
          <a:lstStyle/>
          <a:p>
            <a:fld id="{FB756203-7B68-4A55-AC2E-6FD56FC0BA23}" type="slidenum">
              <a:rPr lang="tr-TR" smtClean="0"/>
              <a:t>‹#›</a:t>
            </a:fld>
            <a:endParaRPr lang="tr-TR"/>
          </a:p>
        </p:txBody>
      </p:sp>
    </p:spTree>
    <p:extLst>
      <p:ext uri="{BB962C8B-B14F-4D97-AF65-F5344CB8AC3E}">
        <p14:creationId xmlns:p14="http://schemas.microsoft.com/office/powerpoint/2010/main" val="1534662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4856BA-83F4-6AB8-6237-C3387C2672D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E68D161-A66A-7440-8713-6127F74F46FA}"/>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992C822-803C-E96D-3FB0-2039446A5E5C}"/>
              </a:ext>
            </a:extLst>
          </p:cNvPr>
          <p:cNvSpPr>
            <a:spLocks noGrp="1"/>
          </p:cNvSpPr>
          <p:nvPr>
            <p:ph type="dt" sz="half" idx="10"/>
          </p:nvPr>
        </p:nvSpPr>
        <p:spPr/>
        <p:txBody>
          <a:bodyPr/>
          <a:lstStyle/>
          <a:p>
            <a:fld id="{18952C18-A4EB-4B58-BCF6-3951BF0B6CD4}" type="datetimeFigureOut">
              <a:rPr lang="tr-TR" smtClean="0"/>
              <a:t>28.11.2025</a:t>
            </a:fld>
            <a:endParaRPr lang="tr-TR"/>
          </a:p>
        </p:txBody>
      </p:sp>
      <p:sp>
        <p:nvSpPr>
          <p:cNvPr id="5" name="Alt Bilgi Yer Tutucusu 4">
            <a:extLst>
              <a:ext uri="{FF2B5EF4-FFF2-40B4-BE49-F238E27FC236}">
                <a16:creationId xmlns:a16="http://schemas.microsoft.com/office/drawing/2014/main" id="{9EBD5640-0EA2-A4BF-823D-6A00BF18509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800BA91-2B95-B01D-8A82-967B764C0C37}"/>
              </a:ext>
            </a:extLst>
          </p:cNvPr>
          <p:cNvSpPr>
            <a:spLocks noGrp="1"/>
          </p:cNvSpPr>
          <p:nvPr>
            <p:ph type="sldNum" sz="quarter" idx="12"/>
          </p:nvPr>
        </p:nvSpPr>
        <p:spPr/>
        <p:txBody>
          <a:bodyPr/>
          <a:lstStyle/>
          <a:p>
            <a:fld id="{FB756203-7B68-4A55-AC2E-6FD56FC0BA23}" type="slidenum">
              <a:rPr lang="tr-TR" smtClean="0"/>
              <a:t>‹#›</a:t>
            </a:fld>
            <a:endParaRPr lang="tr-TR"/>
          </a:p>
        </p:txBody>
      </p:sp>
    </p:spTree>
    <p:extLst>
      <p:ext uri="{BB962C8B-B14F-4D97-AF65-F5344CB8AC3E}">
        <p14:creationId xmlns:p14="http://schemas.microsoft.com/office/powerpoint/2010/main" val="4110511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4C6951E-C6E6-2EAC-00F8-EBEEB083FCEA}"/>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CDFF1325-775C-A8FD-69BC-6DE76F63169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6DE4E6A-1776-A1A5-8AC6-C6C1CA764A00}"/>
              </a:ext>
            </a:extLst>
          </p:cNvPr>
          <p:cNvSpPr>
            <a:spLocks noGrp="1"/>
          </p:cNvSpPr>
          <p:nvPr>
            <p:ph type="dt" sz="half" idx="10"/>
          </p:nvPr>
        </p:nvSpPr>
        <p:spPr/>
        <p:txBody>
          <a:bodyPr/>
          <a:lstStyle/>
          <a:p>
            <a:fld id="{18952C18-A4EB-4B58-BCF6-3951BF0B6CD4}" type="datetimeFigureOut">
              <a:rPr lang="tr-TR" smtClean="0"/>
              <a:t>28.11.2025</a:t>
            </a:fld>
            <a:endParaRPr lang="tr-TR"/>
          </a:p>
        </p:txBody>
      </p:sp>
      <p:sp>
        <p:nvSpPr>
          <p:cNvPr id="5" name="Alt Bilgi Yer Tutucusu 4">
            <a:extLst>
              <a:ext uri="{FF2B5EF4-FFF2-40B4-BE49-F238E27FC236}">
                <a16:creationId xmlns:a16="http://schemas.microsoft.com/office/drawing/2014/main" id="{EEF257E5-90BF-C921-3313-74B1EA14C00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7BD0173-6542-1AEC-D798-3532F62F0FCE}"/>
              </a:ext>
            </a:extLst>
          </p:cNvPr>
          <p:cNvSpPr>
            <a:spLocks noGrp="1"/>
          </p:cNvSpPr>
          <p:nvPr>
            <p:ph type="sldNum" sz="quarter" idx="12"/>
          </p:nvPr>
        </p:nvSpPr>
        <p:spPr/>
        <p:txBody>
          <a:bodyPr/>
          <a:lstStyle/>
          <a:p>
            <a:fld id="{FB756203-7B68-4A55-AC2E-6FD56FC0BA23}" type="slidenum">
              <a:rPr lang="tr-TR" smtClean="0"/>
              <a:t>‹#›</a:t>
            </a:fld>
            <a:endParaRPr lang="tr-TR"/>
          </a:p>
        </p:txBody>
      </p:sp>
    </p:spTree>
    <p:extLst>
      <p:ext uri="{BB962C8B-B14F-4D97-AF65-F5344CB8AC3E}">
        <p14:creationId xmlns:p14="http://schemas.microsoft.com/office/powerpoint/2010/main" val="4217452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71498BC-A3B7-882E-46AF-9C8560FAAFF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6F0E1C2-E07A-899C-8183-86891912B9B2}"/>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8E7977E0-CCF3-7D87-A063-5CBD030867ED}"/>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34B9BB62-56F8-6A2C-3C90-B84276704978}"/>
              </a:ext>
            </a:extLst>
          </p:cNvPr>
          <p:cNvSpPr>
            <a:spLocks noGrp="1"/>
          </p:cNvSpPr>
          <p:nvPr>
            <p:ph type="dt" sz="half" idx="10"/>
          </p:nvPr>
        </p:nvSpPr>
        <p:spPr/>
        <p:txBody>
          <a:bodyPr/>
          <a:lstStyle/>
          <a:p>
            <a:fld id="{18952C18-A4EB-4B58-BCF6-3951BF0B6CD4}" type="datetimeFigureOut">
              <a:rPr lang="tr-TR" smtClean="0"/>
              <a:t>28.11.2025</a:t>
            </a:fld>
            <a:endParaRPr lang="tr-TR"/>
          </a:p>
        </p:txBody>
      </p:sp>
      <p:sp>
        <p:nvSpPr>
          <p:cNvPr id="6" name="Alt Bilgi Yer Tutucusu 5">
            <a:extLst>
              <a:ext uri="{FF2B5EF4-FFF2-40B4-BE49-F238E27FC236}">
                <a16:creationId xmlns:a16="http://schemas.microsoft.com/office/drawing/2014/main" id="{BE8890A2-609B-AC66-7DB2-914A0F209F7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383B722-AB97-0DF2-9267-1BEF1A2A0DB2}"/>
              </a:ext>
            </a:extLst>
          </p:cNvPr>
          <p:cNvSpPr>
            <a:spLocks noGrp="1"/>
          </p:cNvSpPr>
          <p:nvPr>
            <p:ph type="sldNum" sz="quarter" idx="12"/>
          </p:nvPr>
        </p:nvSpPr>
        <p:spPr/>
        <p:txBody>
          <a:bodyPr/>
          <a:lstStyle/>
          <a:p>
            <a:fld id="{FB756203-7B68-4A55-AC2E-6FD56FC0BA23}" type="slidenum">
              <a:rPr lang="tr-TR" smtClean="0"/>
              <a:t>‹#›</a:t>
            </a:fld>
            <a:endParaRPr lang="tr-TR"/>
          </a:p>
        </p:txBody>
      </p:sp>
    </p:spTree>
    <p:extLst>
      <p:ext uri="{BB962C8B-B14F-4D97-AF65-F5344CB8AC3E}">
        <p14:creationId xmlns:p14="http://schemas.microsoft.com/office/powerpoint/2010/main" val="3445613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2843384-A7AA-BB05-01A8-3D846253467F}"/>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ACC60DA-1B61-934D-0D5F-54075697A7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6B6B2FC3-0549-FDF3-FBAA-02790682F044}"/>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E1440A35-E8CF-F824-53CE-B8DC1B24DB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C725B7D0-9FAE-58BB-A880-469D282ECF1C}"/>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6AB4593A-A636-3A13-BE75-277C318E71BA}"/>
              </a:ext>
            </a:extLst>
          </p:cNvPr>
          <p:cNvSpPr>
            <a:spLocks noGrp="1"/>
          </p:cNvSpPr>
          <p:nvPr>
            <p:ph type="dt" sz="half" idx="10"/>
          </p:nvPr>
        </p:nvSpPr>
        <p:spPr/>
        <p:txBody>
          <a:bodyPr/>
          <a:lstStyle/>
          <a:p>
            <a:fld id="{18952C18-A4EB-4B58-BCF6-3951BF0B6CD4}" type="datetimeFigureOut">
              <a:rPr lang="tr-TR" smtClean="0"/>
              <a:t>28.11.2025</a:t>
            </a:fld>
            <a:endParaRPr lang="tr-TR"/>
          </a:p>
        </p:txBody>
      </p:sp>
      <p:sp>
        <p:nvSpPr>
          <p:cNvPr id="8" name="Alt Bilgi Yer Tutucusu 7">
            <a:extLst>
              <a:ext uri="{FF2B5EF4-FFF2-40B4-BE49-F238E27FC236}">
                <a16:creationId xmlns:a16="http://schemas.microsoft.com/office/drawing/2014/main" id="{6AA2AF15-EE50-169F-44E6-0A38B939F7A6}"/>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5961BB32-7A6C-8332-3422-6841B31F42E5}"/>
              </a:ext>
            </a:extLst>
          </p:cNvPr>
          <p:cNvSpPr>
            <a:spLocks noGrp="1"/>
          </p:cNvSpPr>
          <p:nvPr>
            <p:ph type="sldNum" sz="quarter" idx="12"/>
          </p:nvPr>
        </p:nvSpPr>
        <p:spPr/>
        <p:txBody>
          <a:bodyPr/>
          <a:lstStyle/>
          <a:p>
            <a:fld id="{FB756203-7B68-4A55-AC2E-6FD56FC0BA23}" type="slidenum">
              <a:rPr lang="tr-TR" smtClean="0"/>
              <a:t>‹#›</a:t>
            </a:fld>
            <a:endParaRPr lang="tr-TR"/>
          </a:p>
        </p:txBody>
      </p:sp>
    </p:spTree>
    <p:extLst>
      <p:ext uri="{BB962C8B-B14F-4D97-AF65-F5344CB8AC3E}">
        <p14:creationId xmlns:p14="http://schemas.microsoft.com/office/powerpoint/2010/main" val="3684386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62C153-283E-8A2F-0C7B-52A33AA3BBA7}"/>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87CC738A-E60C-F1C2-96CB-7593CE2598FE}"/>
              </a:ext>
            </a:extLst>
          </p:cNvPr>
          <p:cNvSpPr>
            <a:spLocks noGrp="1"/>
          </p:cNvSpPr>
          <p:nvPr>
            <p:ph type="dt" sz="half" idx="10"/>
          </p:nvPr>
        </p:nvSpPr>
        <p:spPr/>
        <p:txBody>
          <a:bodyPr/>
          <a:lstStyle/>
          <a:p>
            <a:fld id="{18952C18-A4EB-4B58-BCF6-3951BF0B6CD4}" type="datetimeFigureOut">
              <a:rPr lang="tr-TR" smtClean="0"/>
              <a:t>28.11.2025</a:t>
            </a:fld>
            <a:endParaRPr lang="tr-TR"/>
          </a:p>
        </p:txBody>
      </p:sp>
      <p:sp>
        <p:nvSpPr>
          <p:cNvPr id="4" name="Alt Bilgi Yer Tutucusu 3">
            <a:extLst>
              <a:ext uri="{FF2B5EF4-FFF2-40B4-BE49-F238E27FC236}">
                <a16:creationId xmlns:a16="http://schemas.microsoft.com/office/drawing/2014/main" id="{5F5FCB1D-CA58-8D5F-6EBE-1F922B713F04}"/>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E053D392-3F0B-53D6-E9F6-DA9E2F80D423}"/>
              </a:ext>
            </a:extLst>
          </p:cNvPr>
          <p:cNvSpPr>
            <a:spLocks noGrp="1"/>
          </p:cNvSpPr>
          <p:nvPr>
            <p:ph type="sldNum" sz="quarter" idx="12"/>
          </p:nvPr>
        </p:nvSpPr>
        <p:spPr/>
        <p:txBody>
          <a:bodyPr/>
          <a:lstStyle/>
          <a:p>
            <a:fld id="{FB756203-7B68-4A55-AC2E-6FD56FC0BA23}" type="slidenum">
              <a:rPr lang="tr-TR" smtClean="0"/>
              <a:t>‹#›</a:t>
            </a:fld>
            <a:endParaRPr lang="tr-TR"/>
          </a:p>
        </p:txBody>
      </p:sp>
    </p:spTree>
    <p:extLst>
      <p:ext uri="{BB962C8B-B14F-4D97-AF65-F5344CB8AC3E}">
        <p14:creationId xmlns:p14="http://schemas.microsoft.com/office/powerpoint/2010/main" val="2898710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C6358C1-5016-F65A-9C07-F4E98C1E0350}"/>
              </a:ext>
            </a:extLst>
          </p:cNvPr>
          <p:cNvSpPr>
            <a:spLocks noGrp="1"/>
          </p:cNvSpPr>
          <p:nvPr>
            <p:ph type="dt" sz="half" idx="10"/>
          </p:nvPr>
        </p:nvSpPr>
        <p:spPr/>
        <p:txBody>
          <a:bodyPr/>
          <a:lstStyle/>
          <a:p>
            <a:fld id="{18952C18-A4EB-4B58-BCF6-3951BF0B6CD4}" type="datetimeFigureOut">
              <a:rPr lang="tr-TR" smtClean="0"/>
              <a:t>28.11.2025</a:t>
            </a:fld>
            <a:endParaRPr lang="tr-TR"/>
          </a:p>
        </p:txBody>
      </p:sp>
      <p:sp>
        <p:nvSpPr>
          <p:cNvPr id="3" name="Alt Bilgi Yer Tutucusu 2">
            <a:extLst>
              <a:ext uri="{FF2B5EF4-FFF2-40B4-BE49-F238E27FC236}">
                <a16:creationId xmlns:a16="http://schemas.microsoft.com/office/drawing/2014/main" id="{11D371E7-C8BB-41E4-36F9-B9C5E7C354DD}"/>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7FC9B642-1876-B092-BD01-ECAD71D4F57C}"/>
              </a:ext>
            </a:extLst>
          </p:cNvPr>
          <p:cNvSpPr>
            <a:spLocks noGrp="1"/>
          </p:cNvSpPr>
          <p:nvPr>
            <p:ph type="sldNum" sz="quarter" idx="12"/>
          </p:nvPr>
        </p:nvSpPr>
        <p:spPr/>
        <p:txBody>
          <a:bodyPr/>
          <a:lstStyle/>
          <a:p>
            <a:fld id="{FB756203-7B68-4A55-AC2E-6FD56FC0BA23}" type="slidenum">
              <a:rPr lang="tr-TR" smtClean="0"/>
              <a:t>‹#›</a:t>
            </a:fld>
            <a:endParaRPr lang="tr-TR"/>
          </a:p>
        </p:txBody>
      </p:sp>
    </p:spTree>
    <p:extLst>
      <p:ext uri="{BB962C8B-B14F-4D97-AF65-F5344CB8AC3E}">
        <p14:creationId xmlns:p14="http://schemas.microsoft.com/office/powerpoint/2010/main" val="3457503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5B9193-7B95-6248-48B2-E7D044559AD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984B1B06-87ED-A97A-716C-74F1B88979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D0CDF991-B383-15C7-1A39-931939DCD3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36DE86F-409C-153F-8D04-F6F1C33923CA}"/>
              </a:ext>
            </a:extLst>
          </p:cNvPr>
          <p:cNvSpPr>
            <a:spLocks noGrp="1"/>
          </p:cNvSpPr>
          <p:nvPr>
            <p:ph type="dt" sz="half" idx="10"/>
          </p:nvPr>
        </p:nvSpPr>
        <p:spPr/>
        <p:txBody>
          <a:bodyPr/>
          <a:lstStyle/>
          <a:p>
            <a:fld id="{18952C18-A4EB-4B58-BCF6-3951BF0B6CD4}" type="datetimeFigureOut">
              <a:rPr lang="tr-TR" smtClean="0"/>
              <a:t>28.11.2025</a:t>
            </a:fld>
            <a:endParaRPr lang="tr-TR"/>
          </a:p>
        </p:txBody>
      </p:sp>
      <p:sp>
        <p:nvSpPr>
          <p:cNvPr id="6" name="Alt Bilgi Yer Tutucusu 5">
            <a:extLst>
              <a:ext uri="{FF2B5EF4-FFF2-40B4-BE49-F238E27FC236}">
                <a16:creationId xmlns:a16="http://schemas.microsoft.com/office/drawing/2014/main" id="{D7127015-0C64-231F-D871-60C4EEC092A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3D5310C-11F3-9986-C2F0-C6F43002F0F5}"/>
              </a:ext>
            </a:extLst>
          </p:cNvPr>
          <p:cNvSpPr>
            <a:spLocks noGrp="1"/>
          </p:cNvSpPr>
          <p:nvPr>
            <p:ph type="sldNum" sz="quarter" idx="12"/>
          </p:nvPr>
        </p:nvSpPr>
        <p:spPr/>
        <p:txBody>
          <a:bodyPr/>
          <a:lstStyle/>
          <a:p>
            <a:fld id="{FB756203-7B68-4A55-AC2E-6FD56FC0BA23}" type="slidenum">
              <a:rPr lang="tr-TR" smtClean="0"/>
              <a:t>‹#›</a:t>
            </a:fld>
            <a:endParaRPr lang="tr-TR"/>
          </a:p>
        </p:txBody>
      </p:sp>
    </p:spTree>
    <p:extLst>
      <p:ext uri="{BB962C8B-B14F-4D97-AF65-F5344CB8AC3E}">
        <p14:creationId xmlns:p14="http://schemas.microsoft.com/office/powerpoint/2010/main" val="1897975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629E92C-AC55-0F54-0940-BB14A8C1952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1E57D6F-072C-E65F-7DA2-222CFE172C1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1D9CBFA3-0941-5FBC-5FFB-337F94EE50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C3E23C5-16DD-0AD4-AFD6-9D5BB38A94A9}"/>
              </a:ext>
            </a:extLst>
          </p:cNvPr>
          <p:cNvSpPr>
            <a:spLocks noGrp="1"/>
          </p:cNvSpPr>
          <p:nvPr>
            <p:ph type="dt" sz="half" idx="10"/>
          </p:nvPr>
        </p:nvSpPr>
        <p:spPr/>
        <p:txBody>
          <a:bodyPr/>
          <a:lstStyle/>
          <a:p>
            <a:fld id="{18952C18-A4EB-4B58-BCF6-3951BF0B6CD4}" type="datetimeFigureOut">
              <a:rPr lang="tr-TR" smtClean="0"/>
              <a:t>28.11.2025</a:t>
            </a:fld>
            <a:endParaRPr lang="tr-TR"/>
          </a:p>
        </p:txBody>
      </p:sp>
      <p:sp>
        <p:nvSpPr>
          <p:cNvPr id="6" name="Alt Bilgi Yer Tutucusu 5">
            <a:extLst>
              <a:ext uri="{FF2B5EF4-FFF2-40B4-BE49-F238E27FC236}">
                <a16:creationId xmlns:a16="http://schemas.microsoft.com/office/drawing/2014/main" id="{41B1D2AB-E367-A931-1F34-A658F09918D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4BA5840-67B8-18D3-4908-DEB2967CE073}"/>
              </a:ext>
            </a:extLst>
          </p:cNvPr>
          <p:cNvSpPr>
            <a:spLocks noGrp="1"/>
          </p:cNvSpPr>
          <p:nvPr>
            <p:ph type="sldNum" sz="quarter" idx="12"/>
          </p:nvPr>
        </p:nvSpPr>
        <p:spPr/>
        <p:txBody>
          <a:bodyPr/>
          <a:lstStyle/>
          <a:p>
            <a:fld id="{FB756203-7B68-4A55-AC2E-6FD56FC0BA23}" type="slidenum">
              <a:rPr lang="tr-TR" smtClean="0"/>
              <a:t>‹#›</a:t>
            </a:fld>
            <a:endParaRPr lang="tr-TR"/>
          </a:p>
        </p:txBody>
      </p:sp>
    </p:spTree>
    <p:extLst>
      <p:ext uri="{BB962C8B-B14F-4D97-AF65-F5344CB8AC3E}">
        <p14:creationId xmlns:p14="http://schemas.microsoft.com/office/powerpoint/2010/main" val="1966781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723BAA2-B3FD-18A1-C23A-FAFE3FC5A38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0B7918C-0B17-44A2-0898-9589C5F579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FA82DAA-8BE0-A647-EEC4-40819B767D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8952C18-A4EB-4B58-BCF6-3951BF0B6CD4}" type="datetimeFigureOut">
              <a:rPr lang="tr-TR" smtClean="0"/>
              <a:t>28.11.2025</a:t>
            </a:fld>
            <a:endParaRPr lang="tr-TR"/>
          </a:p>
        </p:txBody>
      </p:sp>
      <p:sp>
        <p:nvSpPr>
          <p:cNvPr id="5" name="Alt Bilgi Yer Tutucusu 4">
            <a:extLst>
              <a:ext uri="{FF2B5EF4-FFF2-40B4-BE49-F238E27FC236}">
                <a16:creationId xmlns:a16="http://schemas.microsoft.com/office/drawing/2014/main" id="{B87D1E0D-0C31-8831-F01A-F5CC9A73B3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B9D9C399-A853-D546-1A21-80CB28270F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B756203-7B68-4A55-AC2E-6FD56FC0BA23}" type="slidenum">
              <a:rPr lang="tr-TR" smtClean="0"/>
              <a:t>‹#›</a:t>
            </a:fld>
            <a:endParaRPr lang="tr-TR"/>
          </a:p>
        </p:txBody>
      </p:sp>
    </p:spTree>
    <p:extLst>
      <p:ext uri="{BB962C8B-B14F-4D97-AF65-F5344CB8AC3E}">
        <p14:creationId xmlns:p14="http://schemas.microsoft.com/office/powerpoint/2010/main" val="34363667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8D1ED2-7277-2153-1A60-ECC51D0C4BB9}"/>
              </a:ext>
            </a:extLst>
          </p:cNvPr>
          <p:cNvSpPr>
            <a:spLocks noGrp="1"/>
          </p:cNvSpPr>
          <p:nvPr>
            <p:ph type="ctrTitle"/>
          </p:nvPr>
        </p:nvSpPr>
        <p:spPr>
          <a:xfrm>
            <a:off x="1524000" y="1122363"/>
            <a:ext cx="9144000" cy="3528768"/>
          </a:xfrm>
        </p:spPr>
        <p:txBody>
          <a:bodyPr>
            <a:noAutofit/>
          </a:bodyPr>
          <a:lstStyle/>
          <a:p>
            <a:r>
              <a:rPr lang="tr-TR" sz="40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KAMUSAL-TOPLUMCU</a:t>
            </a:r>
            <a:br>
              <a:rPr lang="tr-TR" sz="40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r>
              <a:rPr lang="tr-TR" sz="40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tr-TR" sz="4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r>
            <a:br>
              <a:rPr lang="tr-TR" sz="4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r>
              <a:rPr lang="tr-TR" sz="4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İŞÇİ SAĞLIĞI VE GÜVENLİĞİ HİZMET SUNUM MODELİ</a:t>
            </a:r>
          </a:p>
        </p:txBody>
      </p:sp>
      <p:sp>
        <p:nvSpPr>
          <p:cNvPr id="3" name="Alt Başlık 2">
            <a:extLst>
              <a:ext uri="{FF2B5EF4-FFF2-40B4-BE49-F238E27FC236}">
                <a16:creationId xmlns:a16="http://schemas.microsoft.com/office/drawing/2014/main" id="{80929400-A7AF-3A31-BC2F-1C6F8AAD1996}"/>
              </a:ext>
            </a:extLst>
          </p:cNvPr>
          <p:cNvSpPr>
            <a:spLocks noGrp="1"/>
          </p:cNvSpPr>
          <p:nvPr>
            <p:ph type="subTitle" idx="1"/>
          </p:nvPr>
        </p:nvSpPr>
        <p:spPr>
          <a:xfrm>
            <a:off x="1524000" y="5196254"/>
            <a:ext cx="9144000" cy="1011114"/>
          </a:xfrm>
        </p:spPr>
        <p:txBody>
          <a:bodyPr>
            <a:normAutofit fontScale="85000" lnSpcReduction="20000"/>
          </a:bodyPr>
          <a:lstStyle/>
          <a:p>
            <a:pPr marL="457200" indent="-457200">
              <a:buAutoNum type="alphaUcPeriod"/>
            </a:pPr>
            <a:endParaRPr lang="tr-TR" sz="2800" dirty="0"/>
          </a:p>
          <a:p>
            <a:r>
              <a:rPr lang="tr-TR" sz="20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Figen Şahpaz-Selçuk Atalay</a:t>
            </a:r>
          </a:p>
          <a:p>
            <a:r>
              <a:rPr lang="tr-TR" sz="20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TTB İSİH KOLU</a:t>
            </a:r>
            <a:endParaRPr lang="tr-TR" sz="20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56480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C166D7F-10B8-40C7-9E35-3AED2D73379A}"/>
              </a:ext>
            </a:extLst>
          </p:cNvPr>
          <p:cNvSpPr>
            <a:spLocks noGrp="1"/>
          </p:cNvSpPr>
          <p:nvPr>
            <p:ph type="title"/>
          </p:nvPr>
        </p:nvSpPr>
        <p:spPr/>
        <p:txBody>
          <a:bodyPr/>
          <a:lstStyle/>
          <a:p>
            <a:pPr algn="ctr"/>
            <a:r>
              <a:rPr lang="tr-TR" dirty="0">
                <a:latin typeface="Calibri" panose="020F0502020204030204" pitchFamily="34" charset="0"/>
                <a:cs typeface="Calibri" panose="020F0502020204030204" pitchFamily="34" charset="0"/>
              </a:rPr>
              <a:t>Kamusal-Toplumcu İşçi Sağlığı Güvenliği Hizmeti için İlkeler</a:t>
            </a:r>
          </a:p>
        </p:txBody>
      </p:sp>
      <p:sp>
        <p:nvSpPr>
          <p:cNvPr id="3" name="İçerik Yer Tutucusu 2">
            <a:extLst>
              <a:ext uri="{FF2B5EF4-FFF2-40B4-BE49-F238E27FC236}">
                <a16:creationId xmlns:a16="http://schemas.microsoft.com/office/drawing/2014/main" id="{79CA029B-F4C9-3F66-FC84-BBF075370D01}"/>
              </a:ext>
            </a:extLst>
          </p:cNvPr>
          <p:cNvSpPr>
            <a:spLocks noGrp="1"/>
          </p:cNvSpPr>
          <p:nvPr>
            <p:ph idx="1"/>
          </p:nvPr>
        </p:nvSpPr>
        <p:spPr/>
        <p:txBody>
          <a:bodyPr>
            <a:normAutofit fontScale="92500" lnSpcReduction="20000"/>
          </a:bodyPr>
          <a:lstStyle/>
          <a:p>
            <a:r>
              <a:rPr lang="tr-TR" dirty="0">
                <a:solidFill>
                  <a:schemeClr val="accent1">
                    <a:lumMod val="50000"/>
                  </a:schemeClr>
                </a:solidFill>
                <a:latin typeface="Calibri" panose="020F0502020204030204" pitchFamily="34" charset="0"/>
                <a:cs typeface="Calibri" panose="020F0502020204030204" pitchFamily="34" charset="0"/>
              </a:rPr>
              <a:t>Küçük işyerlerinde ekonomik güçlükler, yetersiz teçhizat ve donanım, İSİG yasaları hakkında bilgisizlik, işçiler arasında düşük sendikalaşma oranı vb. sorunlar çalışanların sağlığının korunması ve geliştirilmesini olumsuz olarak etkilemektedir. </a:t>
            </a:r>
            <a:endParaRPr lang="tr-TR" dirty="0" smtClean="0">
              <a:solidFill>
                <a:schemeClr val="accent1">
                  <a:lumMod val="50000"/>
                </a:schemeClr>
              </a:solidFill>
              <a:latin typeface="Calibri" panose="020F0502020204030204" pitchFamily="34" charset="0"/>
              <a:cs typeface="Calibri" panose="020F0502020204030204" pitchFamily="34" charset="0"/>
            </a:endParaRPr>
          </a:p>
          <a:p>
            <a:r>
              <a:rPr lang="tr-TR" dirty="0" smtClean="0">
                <a:latin typeface="Calibri" panose="020F0502020204030204" pitchFamily="34" charset="0"/>
                <a:cs typeface="Calibri" panose="020F0502020204030204" pitchFamily="34" charset="0"/>
              </a:rPr>
              <a:t>Model </a:t>
            </a:r>
            <a:r>
              <a:rPr lang="tr-TR" dirty="0">
                <a:latin typeface="Calibri" panose="020F0502020204030204" pitchFamily="34" charset="0"/>
                <a:cs typeface="Calibri" panose="020F0502020204030204" pitchFamily="34" charset="0"/>
              </a:rPr>
              <a:t>çerçevesinde ihdas edilecek İşçi Sağlığı İşçi Güvenliği Merkezleri (</a:t>
            </a:r>
            <a:r>
              <a:rPr lang="tr-TR" dirty="0" err="1">
                <a:latin typeface="Calibri" panose="020F0502020204030204" pitchFamily="34" charset="0"/>
                <a:cs typeface="Calibri" panose="020F0502020204030204" pitchFamily="34" charset="0"/>
              </a:rPr>
              <a:t>İSİGEM’ler</a:t>
            </a:r>
            <a:r>
              <a:rPr lang="tr-TR" dirty="0">
                <a:latin typeface="Calibri" panose="020F0502020204030204" pitchFamily="34" charset="0"/>
                <a:cs typeface="Calibri" panose="020F0502020204030204" pitchFamily="34" charset="0"/>
              </a:rPr>
              <a:t>) aracılığıyla küçük büyük tüm işyerlerine, tüm çalışanlara İSİG hizmeti verilmelidir. </a:t>
            </a:r>
          </a:p>
          <a:p>
            <a:r>
              <a:rPr lang="tr-TR" dirty="0">
                <a:latin typeface="Calibri" panose="020F0502020204030204" pitchFamily="34" charset="0"/>
                <a:cs typeface="Calibri" panose="020F0502020204030204" pitchFamily="34" charset="0"/>
              </a:rPr>
              <a:t>Çalışanlara verilecek koruyucu sağlık hizmetinin, </a:t>
            </a:r>
            <a:r>
              <a:rPr lang="tr-TR" dirty="0" err="1">
                <a:latin typeface="Calibri" panose="020F0502020204030204" pitchFamily="34" charset="0"/>
                <a:cs typeface="Calibri" panose="020F0502020204030204" pitchFamily="34" charset="0"/>
              </a:rPr>
              <a:t>İSİGEM’lerde</a:t>
            </a:r>
            <a:r>
              <a:rPr lang="tr-TR" dirty="0">
                <a:latin typeface="Calibri" panose="020F0502020204030204" pitchFamily="34" charset="0"/>
                <a:cs typeface="Calibri" panose="020F0502020204030204" pitchFamily="34" charset="0"/>
              </a:rPr>
              <a:t> bulunan birinci basamak sağlık kuruluşlarından başlamak üzere, basamaklandırılmış olması hem etkinlik hem maliyet açısından son derecede önemlidir. </a:t>
            </a:r>
            <a:endParaRPr lang="tr-TR" dirty="0" smtClean="0">
              <a:latin typeface="Calibri" panose="020F0502020204030204" pitchFamily="34" charset="0"/>
              <a:cs typeface="Calibri" panose="020F0502020204030204" pitchFamily="34" charset="0"/>
            </a:endParaRPr>
          </a:p>
          <a:p>
            <a:r>
              <a:rPr lang="tr-TR" dirty="0" err="1" smtClean="0">
                <a:latin typeface="Calibri" panose="020F0502020204030204" pitchFamily="34" charset="0"/>
                <a:cs typeface="Calibri" panose="020F0502020204030204" pitchFamily="34" charset="0"/>
              </a:rPr>
              <a:t>İSİGEM’lerde</a:t>
            </a:r>
            <a:r>
              <a:rPr lang="tr-TR" dirty="0" smtClean="0">
                <a:latin typeface="Calibri" panose="020F0502020204030204" pitchFamily="34" charset="0"/>
                <a:cs typeface="Calibri" panose="020F0502020204030204" pitchFamily="34" charset="0"/>
              </a:rPr>
              <a:t> </a:t>
            </a:r>
            <a:r>
              <a:rPr lang="tr-TR" dirty="0">
                <a:latin typeface="Calibri" panose="020F0502020204030204" pitchFamily="34" charset="0"/>
                <a:cs typeface="Calibri" panose="020F0502020204030204" pitchFamily="34" charset="0"/>
              </a:rPr>
              <a:t>bulunan birinci basamak sağlık kuruluşları, mevcut sistemde aile hekimlerine ulaşamayan çalışanları koruyucu ve tedavi edici birinci basamak sağlık hizmetiyle buluşturmalıdır. </a:t>
            </a:r>
          </a:p>
        </p:txBody>
      </p:sp>
    </p:spTree>
    <p:extLst>
      <p:ext uri="{BB962C8B-B14F-4D97-AF65-F5344CB8AC3E}">
        <p14:creationId xmlns:p14="http://schemas.microsoft.com/office/powerpoint/2010/main" val="2149121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C166D7F-10B8-40C7-9E35-3AED2D73379A}"/>
              </a:ext>
            </a:extLst>
          </p:cNvPr>
          <p:cNvSpPr>
            <a:spLocks noGrp="1"/>
          </p:cNvSpPr>
          <p:nvPr>
            <p:ph type="title"/>
          </p:nvPr>
        </p:nvSpPr>
        <p:spPr/>
        <p:txBody>
          <a:bodyPr/>
          <a:lstStyle/>
          <a:p>
            <a:pPr algn="ctr"/>
            <a:r>
              <a:rPr lang="tr-TR" dirty="0">
                <a:latin typeface="Calibri" panose="020F0502020204030204" pitchFamily="34" charset="0"/>
                <a:cs typeface="Calibri" panose="020F0502020204030204" pitchFamily="34" charset="0"/>
              </a:rPr>
              <a:t>Kamusal-Toplumcu İşçi Sağlığı Güvenliği Hizmeti için İlkeler</a:t>
            </a:r>
          </a:p>
        </p:txBody>
      </p:sp>
      <p:sp>
        <p:nvSpPr>
          <p:cNvPr id="3" name="İçerik Yer Tutucusu 2">
            <a:extLst>
              <a:ext uri="{FF2B5EF4-FFF2-40B4-BE49-F238E27FC236}">
                <a16:creationId xmlns:a16="http://schemas.microsoft.com/office/drawing/2014/main" id="{79CA029B-F4C9-3F66-FC84-BBF075370D01}"/>
              </a:ext>
            </a:extLst>
          </p:cNvPr>
          <p:cNvSpPr>
            <a:spLocks noGrp="1"/>
          </p:cNvSpPr>
          <p:nvPr>
            <p:ph idx="1"/>
          </p:nvPr>
        </p:nvSpPr>
        <p:spPr>
          <a:xfrm>
            <a:off x="838200" y="2127737"/>
            <a:ext cx="10515600" cy="4049225"/>
          </a:xfrm>
        </p:spPr>
        <p:txBody>
          <a:bodyPr>
            <a:normAutofit/>
          </a:bodyPr>
          <a:lstStyle/>
          <a:p>
            <a:r>
              <a:rPr lang="tr-TR" dirty="0" smtClean="0">
                <a:highlight>
                  <a:srgbClr val="FFFF00"/>
                </a:highlight>
                <a:latin typeface="Calibri" panose="020F0502020204030204" pitchFamily="34" charset="0"/>
                <a:cs typeface="Calibri" panose="020F0502020204030204" pitchFamily="34" charset="0"/>
              </a:rPr>
              <a:t>Risklerden </a:t>
            </a:r>
            <a:r>
              <a:rPr lang="tr-TR" dirty="0">
                <a:highlight>
                  <a:srgbClr val="FFFF00"/>
                </a:highlight>
                <a:latin typeface="Calibri" panose="020F0502020204030204" pitchFamily="34" charset="0"/>
                <a:cs typeface="Calibri" panose="020F0502020204030204" pitchFamily="34" charset="0"/>
              </a:rPr>
              <a:t>kaçınma, bertaraf etme yerine; riskleri değerlendirme, tehlikeleri analiz etme yoluna giden mevcut sistem yerine; riskleri ortadan kaldıran, önlemleri denetleyen, önlem alınmayan işyerlerinde işi ivedilikle durduran bir yol izlenmelidir.   </a:t>
            </a:r>
          </a:p>
          <a:p>
            <a:r>
              <a:rPr lang="tr-TR" dirty="0">
                <a:latin typeface="Calibri" panose="020F0502020204030204" pitchFamily="34" charset="0"/>
                <a:cs typeface="Calibri" panose="020F0502020204030204" pitchFamily="34" charset="0"/>
              </a:rPr>
              <a:t>İşyerini ve makineleri koruyan risk analizleri kadar; işçilerin sağlığını koruyan, her işçi için kişiselleştirilmiş “sağlık risk analizleri” yapılmalıdır. </a:t>
            </a:r>
          </a:p>
        </p:txBody>
      </p:sp>
    </p:spTree>
    <p:extLst>
      <p:ext uri="{BB962C8B-B14F-4D97-AF65-F5344CB8AC3E}">
        <p14:creationId xmlns:p14="http://schemas.microsoft.com/office/powerpoint/2010/main" val="9235665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ED7DAB-3CE1-28C8-0C46-4CEB5760D52B}"/>
              </a:ext>
            </a:extLst>
          </p:cNvPr>
          <p:cNvSpPr>
            <a:spLocks noGrp="1"/>
          </p:cNvSpPr>
          <p:nvPr>
            <p:ph type="title"/>
          </p:nvPr>
        </p:nvSpPr>
        <p:spPr/>
        <p:txBody>
          <a:bodyPr/>
          <a:lstStyle/>
          <a:p>
            <a:pPr algn="ctr"/>
            <a:r>
              <a:rPr lang="tr-TR" dirty="0">
                <a:latin typeface="Calibri" panose="020F0502020204030204" pitchFamily="34" charset="0"/>
                <a:cs typeface="Calibri" panose="020F0502020204030204" pitchFamily="34" charset="0"/>
              </a:rPr>
              <a:t>Kamusal-Toplumcu İşçi Sağlığı Güvenliği Hizmeti için İlkeler</a:t>
            </a:r>
          </a:p>
        </p:txBody>
      </p:sp>
      <p:sp>
        <p:nvSpPr>
          <p:cNvPr id="3" name="İçerik Yer Tutucusu 2">
            <a:extLst>
              <a:ext uri="{FF2B5EF4-FFF2-40B4-BE49-F238E27FC236}">
                <a16:creationId xmlns:a16="http://schemas.microsoft.com/office/drawing/2014/main" id="{CC407062-31EC-6170-D172-99FC00FD99C2}"/>
              </a:ext>
            </a:extLst>
          </p:cNvPr>
          <p:cNvSpPr>
            <a:spLocks noGrp="1"/>
          </p:cNvSpPr>
          <p:nvPr>
            <p:ph idx="1"/>
          </p:nvPr>
        </p:nvSpPr>
        <p:spPr>
          <a:xfrm>
            <a:off x="838200" y="2162907"/>
            <a:ext cx="10515600" cy="4014055"/>
          </a:xfrm>
        </p:spPr>
        <p:txBody>
          <a:bodyPr>
            <a:normAutofit/>
          </a:bodyPr>
          <a:lstStyle/>
          <a:p>
            <a:r>
              <a:rPr lang="tr-TR" dirty="0">
                <a:latin typeface="Calibri" panose="020F0502020204030204" pitchFamily="34" charset="0"/>
                <a:cs typeface="Calibri" panose="020F0502020204030204" pitchFamily="34" charset="0"/>
              </a:rPr>
              <a:t>SGK’nın rolünün tazminle sınırlanması. Meslek hastalığı, ilk teşhis ve bildirim süreçlerinin işçi sağlığı alanı Sağlık Bakanlığı uhdesine alınması gerekir.   </a:t>
            </a:r>
          </a:p>
          <a:p>
            <a:r>
              <a:rPr lang="tr-TR" dirty="0">
                <a:latin typeface="Calibri" panose="020F0502020204030204" pitchFamily="34" charset="0"/>
                <a:cs typeface="Calibri" panose="020F0502020204030204" pitchFamily="34" charset="0"/>
              </a:rPr>
              <a:t>İşyeri hekimliğinin bir uzmanlık alanı haline getirilmesi. </a:t>
            </a:r>
          </a:p>
          <a:p>
            <a:r>
              <a:rPr lang="tr-TR" dirty="0">
                <a:latin typeface="Calibri" panose="020F0502020204030204" pitchFamily="34" charset="0"/>
                <a:cs typeface="Calibri" panose="020F0502020204030204" pitchFamily="34" charset="0"/>
              </a:rPr>
              <a:t>İşvereni değil işçiyi koruyan, etkin, caydırıcı bir denetim ve ceza sisteminin kamusal olarak kurulması gerekir.  </a:t>
            </a:r>
          </a:p>
          <a:p>
            <a:r>
              <a:rPr lang="tr-TR" dirty="0">
                <a:latin typeface="Calibri" panose="020F0502020204030204" pitchFamily="34" charset="0"/>
                <a:cs typeface="Calibri" panose="020F0502020204030204" pitchFamily="34" charset="0"/>
              </a:rPr>
              <a:t>İSİG alanında ceza yönteminin yanı sıra hem İSİG çalışanları hem de </a:t>
            </a:r>
            <a:r>
              <a:rPr lang="tr-TR" dirty="0">
                <a:solidFill>
                  <a:schemeClr val="accent1">
                    <a:lumMod val="50000"/>
                  </a:schemeClr>
                </a:solidFill>
                <a:latin typeface="Calibri" panose="020F0502020204030204" pitchFamily="34" charset="0"/>
                <a:cs typeface="Calibri" panose="020F0502020204030204" pitchFamily="34" charset="0"/>
              </a:rPr>
              <a:t>işverenler için özendirici, ödül yöntemlerinin de tarif edilmesi gerekir</a:t>
            </a:r>
            <a:r>
              <a:rPr lang="tr-TR" dirty="0" smtClean="0">
                <a:solidFill>
                  <a:schemeClr val="accent1">
                    <a:lumMod val="50000"/>
                  </a:schemeClr>
                </a:solidFill>
                <a:latin typeface="Calibri" panose="020F0502020204030204" pitchFamily="34" charset="0"/>
                <a:cs typeface="Calibri" panose="020F0502020204030204" pitchFamily="34" charset="0"/>
              </a:rPr>
              <a:t>.</a:t>
            </a:r>
            <a:endParaRPr lang="tr-T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575149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9901FCE-B5E6-A359-00B4-0E376069530B}"/>
              </a:ext>
            </a:extLst>
          </p:cNvPr>
          <p:cNvSpPr>
            <a:spLocks noGrp="1"/>
          </p:cNvSpPr>
          <p:nvPr>
            <p:ph type="title"/>
          </p:nvPr>
        </p:nvSpPr>
        <p:spPr>
          <a:xfrm>
            <a:off x="838200" y="365125"/>
            <a:ext cx="10515600" cy="870551"/>
          </a:xfrm>
        </p:spPr>
        <p:txBody>
          <a:bodyPr>
            <a:normAutofit fontScale="90000"/>
          </a:bodyPr>
          <a:lstStyle/>
          <a:p>
            <a:r>
              <a:rPr lang="tr-TR" sz="3600" dirty="0">
                <a:latin typeface="Calibri" panose="020F0502020204030204" pitchFamily="34" charset="0"/>
                <a:cs typeface="Calibri" panose="020F0502020204030204" pitchFamily="34" charset="0"/>
              </a:rPr>
              <a:t>Kamusal-toplumcu işçi sağlığı güvenliği  hizmet modeli ile</a:t>
            </a:r>
            <a:r>
              <a:rPr lang="tr-TR" sz="3600" dirty="0" smtClean="0">
                <a:latin typeface="Calibri" panose="020F0502020204030204" pitchFamily="34" charset="0"/>
                <a:cs typeface="Calibri" panose="020F0502020204030204" pitchFamily="34" charset="0"/>
              </a:rPr>
              <a:t>;</a:t>
            </a:r>
            <a:endParaRPr lang="tr-TR" dirty="0">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06FE554E-32E2-ED2D-F2C5-8862A82DD7BC}"/>
              </a:ext>
            </a:extLst>
          </p:cNvPr>
          <p:cNvSpPr>
            <a:spLocks noGrp="1"/>
          </p:cNvSpPr>
          <p:nvPr>
            <p:ph idx="1"/>
          </p:nvPr>
        </p:nvSpPr>
        <p:spPr>
          <a:xfrm>
            <a:off x="838200" y="1334530"/>
            <a:ext cx="10515600" cy="5041555"/>
          </a:xfrm>
        </p:spPr>
        <p:txBody>
          <a:bodyPr>
            <a:normAutofit fontScale="92500" lnSpcReduction="10000"/>
          </a:bodyPr>
          <a:lstStyle/>
          <a:p>
            <a:r>
              <a:rPr lang="tr-TR" sz="3300" dirty="0">
                <a:highlight>
                  <a:srgbClr val="FFFF00"/>
                </a:highlight>
                <a:latin typeface="Calibri" panose="020F0502020204030204" pitchFamily="34" charset="0"/>
                <a:cs typeface="Calibri" panose="020F0502020204030204" pitchFamily="34" charset="0"/>
              </a:rPr>
              <a:t>Ulusal düzeyde </a:t>
            </a:r>
            <a:r>
              <a:rPr lang="tr-TR" sz="3300" dirty="0">
                <a:latin typeface="Calibri" panose="020F0502020204030204" pitchFamily="34" charset="0"/>
                <a:cs typeface="Calibri" panose="020F0502020204030204" pitchFamily="34" charset="0"/>
              </a:rPr>
              <a:t>ö</a:t>
            </a:r>
            <a:r>
              <a:rPr lang="tr-TR" sz="3300" dirty="0">
                <a:highlight>
                  <a:srgbClr val="00FF00"/>
                </a:highlight>
                <a:latin typeface="Calibri" panose="020F0502020204030204" pitchFamily="34" charset="0"/>
                <a:cs typeface="Calibri" panose="020F0502020204030204" pitchFamily="34" charset="0"/>
              </a:rPr>
              <a:t>zerkleştirilmiş</a:t>
            </a:r>
            <a:r>
              <a:rPr lang="tr-TR" sz="3300" dirty="0">
                <a:latin typeface="Calibri" panose="020F0502020204030204" pitchFamily="34" charset="0"/>
                <a:cs typeface="Calibri" panose="020F0502020204030204" pitchFamily="34" charset="0"/>
              </a:rPr>
              <a:t> bir İSİG organizasyonu önerilmektedir.</a:t>
            </a:r>
          </a:p>
          <a:p>
            <a:r>
              <a:rPr lang="tr-TR" sz="3300" dirty="0">
                <a:latin typeface="Calibri" panose="020F0502020204030204" pitchFamily="34" charset="0"/>
                <a:cs typeface="Calibri" panose="020F0502020204030204" pitchFamily="34" charset="0"/>
              </a:rPr>
              <a:t>Modelde İSİG hizmetleri </a:t>
            </a:r>
            <a:r>
              <a:rPr lang="tr-TR" sz="3300" dirty="0">
                <a:highlight>
                  <a:srgbClr val="FFFF00"/>
                </a:highlight>
                <a:latin typeface="Calibri" panose="020F0502020204030204" pitchFamily="34" charset="0"/>
                <a:cs typeface="Calibri" panose="020F0502020204030204" pitchFamily="34" charset="0"/>
              </a:rPr>
              <a:t>Birinci Basamak Sağlık Hizmetleri ile entegre </a:t>
            </a:r>
            <a:r>
              <a:rPr lang="tr-TR" sz="3300" dirty="0">
                <a:latin typeface="Calibri" panose="020F0502020204030204" pitchFamily="34" charset="0"/>
                <a:cs typeface="Calibri" panose="020F0502020204030204" pitchFamily="34" charset="0"/>
              </a:rPr>
              <a:t>edilmektedir.</a:t>
            </a:r>
          </a:p>
          <a:p>
            <a:r>
              <a:rPr lang="tr-TR" sz="3300" dirty="0">
                <a:highlight>
                  <a:srgbClr val="FFFF00"/>
                </a:highlight>
                <a:latin typeface="Calibri" panose="020F0502020204030204" pitchFamily="34" charset="0"/>
                <a:cs typeface="Calibri" panose="020F0502020204030204" pitchFamily="34" charset="0"/>
              </a:rPr>
              <a:t>İşverenin İSİG çalışanları ile ekonomik bağı koparılarak</a:t>
            </a:r>
            <a:r>
              <a:rPr lang="tr-TR" sz="3300" dirty="0">
                <a:latin typeface="Calibri" panose="020F0502020204030204" pitchFamily="34" charset="0"/>
                <a:cs typeface="Calibri" panose="020F0502020204030204" pitchFamily="34" charset="0"/>
              </a:rPr>
              <a:t>, İSİG çalışanlarının işverenlerin ödeme </a:t>
            </a:r>
            <a:r>
              <a:rPr lang="tr-TR" sz="3300" dirty="0">
                <a:highlight>
                  <a:srgbClr val="FFFF00"/>
                </a:highlight>
                <a:latin typeface="Calibri" panose="020F0502020204030204" pitchFamily="34" charset="0"/>
                <a:cs typeface="Calibri" panose="020F0502020204030204" pitchFamily="34" charset="0"/>
              </a:rPr>
              <a:t>yaptığı havuzdan </a:t>
            </a:r>
            <a:r>
              <a:rPr lang="tr-TR" sz="3300" dirty="0">
                <a:latin typeface="Calibri" panose="020F0502020204030204" pitchFamily="34" charset="0"/>
                <a:cs typeface="Calibri" panose="020F0502020204030204" pitchFamily="34" charset="0"/>
              </a:rPr>
              <a:t>ücretlerini almaları sağlanmaktadır.</a:t>
            </a:r>
          </a:p>
          <a:p>
            <a:r>
              <a:rPr lang="tr-TR" sz="3300" dirty="0">
                <a:latin typeface="Calibri" panose="020F0502020204030204" pitchFamily="34" charset="0"/>
                <a:cs typeface="Calibri" panose="020F0502020204030204" pitchFamily="34" charset="0"/>
              </a:rPr>
              <a:t>İSİG hizmetlerinin </a:t>
            </a:r>
            <a:r>
              <a:rPr lang="tr-TR" sz="3300" dirty="0">
                <a:highlight>
                  <a:srgbClr val="FFFF00"/>
                </a:highlight>
                <a:latin typeface="Calibri" panose="020F0502020204030204" pitchFamily="34" charset="0"/>
                <a:cs typeface="Calibri" panose="020F0502020204030204" pitchFamily="34" charset="0"/>
              </a:rPr>
              <a:t>coğrafi planlama ile </a:t>
            </a:r>
            <a:r>
              <a:rPr lang="tr-TR" sz="3300" dirty="0">
                <a:latin typeface="Calibri" panose="020F0502020204030204" pitchFamily="34" charset="0"/>
                <a:cs typeface="Calibri" panose="020F0502020204030204" pitchFamily="34" charset="0"/>
              </a:rPr>
              <a:t>yerinde verilmesi hizmetin etkinliğini, ulaşılabilirliğini artırmaktadır. </a:t>
            </a:r>
          </a:p>
          <a:p>
            <a:r>
              <a:rPr lang="tr-TR" sz="3300" dirty="0">
                <a:latin typeface="Calibri" panose="020F0502020204030204" pitchFamily="34" charset="0"/>
                <a:cs typeface="Calibri" panose="020F0502020204030204" pitchFamily="34" charset="0"/>
              </a:rPr>
              <a:t>İSİG Personeli </a:t>
            </a:r>
            <a:r>
              <a:rPr lang="tr-TR" sz="3300" dirty="0">
                <a:highlight>
                  <a:srgbClr val="FFFF00"/>
                </a:highlight>
                <a:latin typeface="Calibri" panose="020F0502020204030204" pitchFamily="34" charset="0"/>
                <a:cs typeface="Calibri" panose="020F0502020204030204" pitchFamily="34" charset="0"/>
              </a:rPr>
              <a:t>sahada yalnız kalmaktan kurtularak</a:t>
            </a:r>
            <a:r>
              <a:rPr lang="tr-TR" sz="3300" dirty="0">
                <a:latin typeface="Calibri" panose="020F0502020204030204" pitchFamily="34" charset="0"/>
                <a:cs typeface="Calibri" panose="020F0502020204030204" pitchFamily="34" charset="0"/>
              </a:rPr>
              <a:t>, organizasyon içindeki birimlerden destek almaktadır</a:t>
            </a:r>
            <a:r>
              <a:rPr lang="tr-TR" sz="3300" dirty="0" smtClean="0">
                <a:latin typeface="Calibri" panose="020F0502020204030204" pitchFamily="34" charset="0"/>
                <a:cs typeface="Calibri" panose="020F0502020204030204" pitchFamily="34" charset="0"/>
              </a:rPr>
              <a:t>.</a:t>
            </a:r>
            <a:endParaRPr lang="tr-TR" sz="33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6346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9901FCE-B5E6-A359-00B4-0E376069530B}"/>
              </a:ext>
            </a:extLst>
          </p:cNvPr>
          <p:cNvSpPr>
            <a:spLocks noGrp="1"/>
          </p:cNvSpPr>
          <p:nvPr>
            <p:ph type="title"/>
          </p:nvPr>
        </p:nvSpPr>
        <p:spPr>
          <a:xfrm>
            <a:off x="838200" y="365125"/>
            <a:ext cx="10515600" cy="870551"/>
          </a:xfrm>
        </p:spPr>
        <p:txBody>
          <a:bodyPr>
            <a:normAutofit fontScale="90000"/>
          </a:bodyPr>
          <a:lstStyle/>
          <a:p>
            <a:r>
              <a:rPr lang="tr-TR" sz="3600" dirty="0">
                <a:latin typeface="Calibri" panose="020F0502020204030204" pitchFamily="34" charset="0"/>
                <a:cs typeface="Calibri" panose="020F0502020204030204" pitchFamily="34" charset="0"/>
              </a:rPr>
              <a:t>Kamusal-toplumcu işçi sağlığı güvenliği  hizmet modeli ile</a:t>
            </a:r>
            <a:r>
              <a:rPr lang="tr-TR" sz="3600" dirty="0" smtClean="0">
                <a:latin typeface="Calibri" panose="020F0502020204030204" pitchFamily="34" charset="0"/>
                <a:cs typeface="Calibri" panose="020F0502020204030204" pitchFamily="34" charset="0"/>
              </a:rPr>
              <a:t>;</a:t>
            </a:r>
            <a:endParaRPr lang="tr-TR" dirty="0">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06FE554E-32E2-ED2D-F2C5-8862A82DD7BC}"/>
              </a:ext>
            </a:extLst>
          </p:cNvPr>
          <p:cNvSpPr>
            <a:spLocks noGrp="1"/>
          </p:cNvSpPr>
          <p:nvPr>
            <p:ph idx="1"/>
          </p:nvPr>
        </p:nvSpPr>
        <p:spPr>
          <a:xfrm>
            <a:off x="838200" y="1334530"/>
            <a:ext cx="10515600" cy="5041555"/>
          </a:xfrm>
        </p:spPr>
        <p:txBody>
          <a:bodyPr>
            <a:normAutofit fontScale="92500" lnSpcReduction="10000"/>
          </a:bodyPr>
          <a:lstStyle/>
          <a:p>
            <a:r>
              <a:rPr lang="tr-TR" sz="3300" dirty="0" smtClean="0">
                <a:latin typeface="Calibri" panose="020F0502020204030204" pitchFamily="34" charset="0"/>
                <a:cs typeface="Calibri" panose="020F0502020204030204" pitchFamily="34" charset="0"/>
              </a:rPr>
              <a:t>İşçilerin çalışma </a:t>
            </a:r>
            <a:r>
              <a:rPr lang="tr-TR" sz="3300" dirty="0" smtClean="0">
                <a:highlight>
                  <a:srgbClr val="FFFF00"/>
                </a:highlight>
                <a:latin typeface="Calibri" panose="020F0502020204030204" pitchFamily="34" charset="0"/>
                <a:cs typeface="Calibri" panose="020F0502020204030204" pitchFamily="34" charset="0"/>
              </a:rPr>
              <a:t>yaşamları boyunca </a:t>
            </a:r>
            <a:r>
              <a:rPr lang="tr-TR" sz="3300" dirty="0" err="1" smtClean="0">
                <a:highlight>
                  <a:srgbClr val="FFFF00"/>
                </a:highlight>
                <a:latin typeface="Calibri" panose="020F0502020204030204" pitchFamily="34" charset="0"/>
                <a:cs typeface="Calibri" panose="020F0502020204030204" pitchFamily="34" charset="0"/>
              </a:rPr>
              <a:t>maruziyetlerini</a:t>
            </a:r>
            <a:r>
              <a:rPr lang="tr-TR" sz="3300" dirty="0" smtClean="0">
                <a:highlight>
                  <a:srgbClr val="FFFF00"/>
                </a:highlight>
                <a:latin typeface="Calibri" panose="020F0502020204030204" pitchFamily="34" charset="0"/>
                <a:cs typeface="Calibri" panose="020F0502020204030204" pitchFamily="34" charset="0"/>
              </a:rPr>
              <a:t> ve sağlık durumlarını takip edebilen </a:t>
            </a:r>
            <a:r>
              <a:rPr lang="tr-TR" sz="3300" dirty="0" smtClean="0">
                <a:latin typeface="Calibri" panose="020F0502020204030204" pitchFamily="34" charset="0"/>
                <a:cs typeface="Calibri" panose="020F0502020204030204" pitchFamily="34" charset="0"/>
              </a:rPr>
              <a:t>bir sistem kurulmaktadır. </a:t>
            </a:r>
          </a:p>
          <a:p>
            <a:r>
              <a:rPr lang="tr-TR" sz="3300" dirty="0" smtClean="0">
                <a:latin typeface="Calibri" panose="020F0502020204030204" pitchFamily="34" charset="0"/>
                <a:cs typeface="Calibri" panose="020F0502020204030204" pitchFamily="34" charset="0"/>
              </a:rPr>
              <a:t>Model uyarınca, işverenden bağımsız hale gelen İSİG çalışanları İSİG hizmetinin birçok aşamasında sermaye dışı, kamuya ait kuvvetin emekten yana bir çizgide gerçekçi </a:t>
            </a:r>
            <a:r>
              <a:rPr lang="tr-TR" sz="3300" dirty="0" smtClean="0">
                <a:highlight>
                  <a:srgbClr val="FFFF00"/>
                </a:highlight>
                <a:latin typeface="Calibri" panose="020F0502020204030204" pitchFamily="34" charset="0"/>
                <a:cs typeface="Calibri" panose="020F0502020204030204" pitchFamily="34" charset="0"/>
              </a:rPr>
              <a:t>denetimler </a:t>
            </a:r>
            <a:r>
              <a:rPr lang="tr-TR" sz="3300" dirty="0" smtClean="0">
                <a:latin typeface="Calibri" panose="020F0502020204030204" pitchFamily="34" charset="0"/>
                <a:cs typeface="Calibri" panose="020F0502020204030204" pitchFamily="34" charset="0"/>
              </a:rPr>
              <a:t>yapmasını sağlayacaktır.  </a:t>
            </a:r>
          </a:p>
          <a:p>
            <a:r>
              <a:rPr lang="tr-TR" sz="3300" dirty="0" smtClean="0">
                <a:latin typeface="Calibri" panose="020F0502020204030204" pitchFamily="34" charset="0"/>
                <a:cs typeface="Calibri" panose="020F0502020204030204" pitchFamily="34" charset="0"/>
              </a:rPr>
              <a:t>Modelle işçi sağlığı ve güvenliği konularını </a:t>
            </a:r>
            <a:r>
              <a:rPr lang="tr-TR" sz="3300" dirty="0" smtClean="0">
                <a:highlight>
                  <a:srgbClr val="FFFF00"/>
                </a:highlight>
                <a:latin typeface="Calibri" panose="020F0502020204030204" pitchFamily="34" charset="0"/>
                <a:cs typeface="Calibri" panose="020F0502020204030204" pitchFamily="34" charset="0"/>
              </a:rPr>
              <a:t>işyerinin çevrede ve halk sağlığı üzerinde yarattığı etkilerle birlikte değerlendiren</a:t>
            </a:r>
            <a:r>
              <a:rPr lang="tr-TR" sz="3300" dirty="0" smtClean="0">
                <a:latin typeface="Calibri" panose="020F0502020204030204" pitchFamily="34" charset="0"/>
                <a:cs typeface="Calibri" panose="020F0502020204030204" pitchFamily="34" charset="0"/>
              </a:rPr>
              <a:t> bir bakış açısı gelmektedir.</a:t>
            </a:r>
          </a:p>
          <a:p>
            <a:r>
              <a:rPr lang="tr-TR" sz="3300" dirty="0" smtClean="0">
                <a:highlight>
                  <a:srgbClr val="FFFF00"/>
                </a:highlight>
                <a:latin typeface="Calibri" panose="020F0502020204030204" pitchFamily="34" charset="0"/>
                <a:cs typeface="Calibri" panose="020F0502020204030204" pitchFamily="34" charset="0"/>
              </a:rPr>
              <a:t>Ev eksenli, yevmiyeli, kendi hesabına çalışanlar, mevsimlik tarım işç</a:t>
            </a:r>
            <a:r>
              <a:rPr lang="tr-TR" sz="3300" dirty="0" smtClean="0">
                <a:latin typeface="Calibri" panose="020F0502020204030204" pitchFamily="34" charset="0"/>
                <a:cs typeface="Calibri" panose="020F0502020204030204" pitchFamily="34" charset="0"/>
              </a:rPr>
              <a:t>ileri de İSİG hizmeti alabilir hale gelmektedir. </a:t>
            </a:r>
            <a:endParaRPr lang="tr-T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225528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6B96FD-8ADC-FE48-B23E-361ED1C8D4CE}"/>
              </a:ext>
            </a:extLst>
          </p:cNvPr>
          <p:cNvSpPr>
            <a:spLocks noGrp="1"/>
          </p:cNvSpPr>
          <p:nvPr>
            <p:ph type="title"/>
          </p:nvPr>
        </p:nvSpPr>
        <p:spPr/>
        <p:txBody>
          <a:bodyPr>
            <a:normAutofit/>
          </a:bodyPr>
          <a:lstStyle/>
          <a:p>
            <a:r>
              <a:rPr lang="tr-TR" sz="3200" dirty="0">
                <a:latin typeface="Calibri" panose="020F0502020204030204" pitchFamily="34" charset="0"/>
                <a:cs typeface="Calibri" panose="020F0502020204030204" pitchFamily="34" charset="0"/>
              </a:rPr>
              <a:t>Kamusal-toplumcu işçi sağlığı güvenliği  hizmet modeli ile</a:t>
            </a:r>
            <a:r>
              <a:rPr lang="tr-TR" sz="3200" dirty="0" smtClean="0">
                <a:latin typeface="Calibri" panose="020F0502020204030204" pitchFamily="34" charset="0"/>
                <a:cs typeface="Calibri" panose="020F0502020204030204" pitchFamily="34" charset="0"/>
              </a:rPr>
              <a:t>;</a:t>
            </a:r>
            <a:endParaRPr lang="tr-TR" sz="4000" dirty="0">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95224736-AE79-0DD2-6AF3-97D63FFC203F}"/>
              </a:ext>
            </a:extLst>
          </p:cNvPr>
          <p:cNvSpPr>
            <a:spLocks noGrp="1"/>
          </p:cNvSpPr>
          <p:nvPr>
            <p:ph idx="1"/>
          </p:nvPr>
        </p:nvSpPr>
        <p:spPr/>
        <p:txBody>
          <a:bodyPr>
            <a:normAutofit lnSpcReduction="10000"/>
          </a:bodyPr>
          <a:lstStyle/>
          <a:p>
            <a:r>
              <a:rPr lang="tr-TR" dirty="0" err="1">
                <a:latin typeface="Calibri" panose="020F0502020204030204" pitchFamily="34" charset="0"/>
                <a:cs typeface="Calibri" panose="020F0502020204030204" pitchFamily="34" charset="0"/>
              </a:rPr>
              <a:t>OSGB’leri</a:t>
            </a:r>
            <a:r>
              <a:rPr lang="tr-TR" dirty="0">
                <a:latin typeface="Calibri" panose="020F0502020204030204" pitchFamily="34" charset="0"/>
                <a:cs typeface="Calibri" panose="020F0502020204030204" pitchFamily="34" charset="0"/>
              </a:rPr>
              <a:t> fiilen ortadan kaldırarak, İSİG hizmetlerinin kâr amaçlı olmayan, kamu yararına kamusal organizasyonla yürütülen bir yapıya kavuşturulması, </a:t>
            </a:r>
          </a:p>
          <a:p>
            <a:r>
              <a:rPr lang="tr-TR" dirty="0">
                <a:latin typeface="Calibri" panose="020F0502020204030204" pitchFamily="34" charset="0"/>
                <a:cs typeface="Calibri" panose="020F0502020204030204" pitchFamily="34" charset="0"/>
              </a:rPr>
              <a:t>İSİG çalışanlarının mesleki yetkinliğini sağlayacak eğitim süreçlerini belirlemek, </a:t>
            </a:r>
          </a:p>
          <a:p>
            <a:r>
              <a:rPr lang="tr-TR" dirty="0">
                <a:latin typeface="Calibri" panose="020F0502020204030204" pitchFamily="34" charset="0"/>
                <a:cs typeface="Calibri" panose="020F0502020204030204" pitchFamily="34" charset="0"/>
              </a:rPr>
              <a:t>Katılımcı çalışma kavramını benimsemek. (İSİG konularıyla ilgili tarafların planlama, karar alma ve uygulama aşamalarına katılmasını sağlamak) </a:t>
            </a:r>
          </a:p>
          <a:p>
            <a:r>
              <a:rPr lang="tr-TR" dirty="0">
                <a:latin typeface="Calibri" panose="020F0502020204030204" pitchFamily="34" charset="0"/>
                <a:cs typeface="Calibri" panose="020F0502020204030204" pitchFamily="34" charset="0"/>
              </a:rPr>
              <a:t>Güvenilir veri toplamak, bilgi akışı sağlamak, geri besleme kanallarını çalıştırmak, planlayıcı olmak, sisteme doğru müdahaleleri yapmak, takım çalışmasını gerçekleştirmek. </a:t>
            </a:r>
          </a:p>
        </p:txBody>
      </p:sp>
    </p:spTree>
    <p:extLst>
      <p:ext uri="{BB962C8B-B14F-4D97-AF65-F5344CB8AC3E}">
        <p14:creationId xmlns:p14="http://schemas.microsoft.com/office/powerpoint/2010/main" val="23501909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944F05F-C8E8-48D4-6D54-DDE2ADA1E451}"/>
              </a:ext>
            </a:extLst>
          </p:cNvPr>
          <p:cNvSpPr>
            <a:spLocks noGrp="1"/>
          </p:cNvSpPr>
          <p:nvPr>
            <p:ph type="title"/>
          </p:nvPr>
        </p:nvSpPr>
        <p:spPr>
          <a:xfrm>
            <a:off x="838200" y="365125"/>
            <a:ext cx="10515600" cy="4565221"/>
          </a:xfrm>
        </p:spPr>
        <p:txBody>
          <a:bodyPr/>
          <a:lstStyle/>
          <a:p>
            <a:pPr algn="ctr"/>
            <a:r>
              <a:rPr lang="tr-TR" dirty="0">
                <a:latin typeface="Calibri" panose="020F0502020204030204" pitchFamily="34" charset="0"/>
                <a:cs typeface="Calibri" panose="020F0502020204030204" pitchFamily="34" charset="0"/>
              </a:rPr>
              <a:t>İSİG Hizmet Sunum Birimleri</a:t>
            </a:r>
            <a:br>
              <a:rPr lang="tr-TR" dirty="0">
                <a:latin typeface="Calibri" panose="020F0502020204030204" pitchFamily="34" charset="0"/>
                <a:cs typeface="Calibri" panose="020F0502020204030204" pitchFamily="34" charset="0"/>
              </a:rPr>
            </a:br>
            <a:r>
              <a:rPr lang="tr-TR" dirty="0" smtClean="0">
                <a:latin typeface="Calibri" panose="020F0502020204030204" pitchFamily="34" charset="0"/>
                <a:cs typeface="Calibri" panose="020F0502020204030204" pitchFamily="34" charset="0"/>
              </a:rPr>
              <a:t>ve Çalışanları</a:t>
            </a:r>
            <a:endParaRPr lang="tr-T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568019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yagram 1">
            <a:extLst>
              <a:ext uri="{FF2B5EF4-FFF2-40B4-BE49-F238E27FC236}">
                <a16:creationId xmlns:a16="http://schemas.microsoft.com/office/drawing/2014/main" id="{ADE1A4EC-93E5-11CE-7ED3-F9354F28FBB1}"/>
              </a:ext>
            </a:extLst>
          </p:cNvPr>
          <p:cNvGraphicFramePr/>
          <p:nvPr>
            <p:extLst/>
          </p:nvPr>
        </p:nvGraphicFramePr>
        <p:xfrm>
          <a:off x="395416" y="308920"/>
          <a:ext cx="11368216" cy="60918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Düz Bağlayıcı 3">
            <a:extLst>
              <a:ext uri="{FF2B5EF4-FFF2-40B4-BE49-F238E27FC236}">
                <a16:creationId xmlns:a16="http://schemas.microsoft.com/office/drawing/2014/main" id="{8043E8D3-763E-2EE3-72A0-59AF60703742}"/>
              </a:ext>
            </a:extLst>
          </p:cNvPr>
          <p:cNvCxnSpPr>
            <a:cxnSpLocks/>
          </p:cNvCxnSpPr>
          <p:nvPr/>
        </p:nvCxnSpPr>
        <p:spPr>
          <a:xfrm flipH="1">
            <a:off x="2360141" y="2804984"/>
            <a:ext cx="1272745" cy="1853513"/>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Düz Bağlayıcı 6">
            <a:extLst>
              <a:ext uri="{FF2B5EF4-FFF2-40B4-BE49-F238E27FC236}">
                <a16:creationId xmlns:a16="http://schemas.microsoft.com/office/drawing/2014/main" id="{E377385F-EDA9-F336-35CA-3D47C0D86E54}"/>
              </a:ext>
            </a:extLst>
          </p:cNvPr>
          <p:cNvCxnSpPr>
            <a:cxnSpLocks/>
          </p:cNvCxnSpPr>
          <p:nvPr/>
        </p:nvCxnSpPr>
        <p:spPr>
          <a:xfrm>
            <a:off x="3793524" y="2804984"/>
            <a:ext cx="617838" cy="1853513"/>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582581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63EBD1-0FD6-56EC-56CC-0005CF48381A}"/>
              </a:ext>
            </a:extLst>
          </p:cNvPr>
          <p:cNvSpPr>
            <a:spLocks noGrp="1"/>
          </p:cNvSpPr>
          <p:nvPr>
            <p:ph type="title"/>
          </p:nvPr>
        </p:nvSpPr>
        <p:spPr/>
        <p:txBody>
          <a:bodyPr/>
          <a:lstStyle/>
          <a:p>
            <a:r>
              <a:rPr lang="tr-TR" dirty="0" smtClean="0">
                <a:latin typeface="Calibri" panose="020F0502020204030204" pitchFamily="34" charset="0"/>
                <a:cs typeface="Calibri" panose="020F0502020204030204" pitchFamily="34" charset="0"/>
              </a:rPr>
              <a:t>İSGB (</a:t>
            </a:r>
            <a:r>
              <a:rPr lang="tr-TR" dirty="0">
                <a:latin typeface="Calibri" panose="020F0502020204030204" pitchFamily="34" charset="0"/>
                <a:cs typeface="Calibri" panose="020F0502020204030204" pitchFamily="34" charset="0"/>
              </a:rPr>
              <a:t>İşyeri Sağlık Güvenlik Birimi) </a:t>
            </a:r>
          </a:p>
        </p:txBody>
      </p:sp>
      <p:sp>
        <p:nvSpPr>
          <p:cNvPr id="3" name="İçerik Yer Tutucusu 2">
            <a:extLst>
              <a:ext uri="{FF2B5EF4-FFF2-40B4-BE49-F238E27FC236}">
                <a16:creationId xmlns:a16="http://schemas.microsoft.com/office/drawing/2014/main" id="{C7B665E5-CF8D-7BAE-825F-0ECCFE17CA80}"/>
              </a:ext>
            </a:extLst>
          </p:cNvPr>
          <p:cNvSpPr>
            <a:spLocks noGrp="1"/>
          </p:cNvSpPr>
          <p:nvPr>
            <p:ph idx="1"/>
          </p:nvPr>
        </p:nvSpPr>
        <p:spPr>
          <a:xfrm>
            <a:off x="838200" y="1507524"/>
            <a:ext cx="10515600" cy="4669439"/>
          </a:xfrm>
        </p:spPr>
        <p:txBody>
          <a:bodyPr>
            <a:normAutofit/>
          </a:bodyPr>
          <a:lstStyle/>
          <a:p>
            <a:pPr marL="0" indent="0">
              <a:buNone/>
            </a:pPr>
            <a:r>
              <a:rPr lang="tr-TR" dirty="0">
                <a:latin typeface="Calibri" panose="020F0502020204030204" pitchFamily="34" charset="0"/>
                <a:cs typeface="Calibri" panose="020F0502020204030204" pitchFamily="34" charset="0"/>
              </a:rPr>
              <a:t>İSİG hizmetinin en uçtaki yapısıdır. </a:t>
            </a:r>
          </a:p>
          <a:p>
            <a:r>
              <a:rPr lang="tr-TR" dirty="0">
                <a:latin typeface="Calibri" panose="020F0502020204030204" pitchFamily="34" charset="0"/>
                <a:cs typeface="Calibri" panose="020F0502020204030204" pitchFamily="34" charset="0"/>
              </a:rPr>
              <a:t>Her İSİGEM </a:t>
            </a:r>
            <a:r>
              <a:rPr lang="tr-TR" dirty="0">
                <a:solidFill>
                  <a:schemeClr val="accent4">
                    <a:lumMod val="75000"/>
                  </a:schemeClr>
                </a:solidFill>
                <a:latin typeface="Calibri" panose="020F0502020204030204" pitchFamily="34" charset="0"/>
                <a:cs typeface="Calibri" panose="020F0502020204030204" pitchFamily="34" charset="0"/>
              </a:rPr>
              <a:t>coğrafik olarak hizmet verdiği alanda </a:t>
            </a:r>
            <a:r>
              <a:rPr lang="tr-TR" dirty="0">
                <a:latin typeface="Calibri" panose="020F0502020204030204" pitchFamily="34" charset="0"/>
                <a:cs typeface="Calibri" panose="020F0502020204030204" pitchFamily="34" charset="0"/>
              </a:rPr>
              <a:t>bulunan her bir işyeri için bir İSGB kurar.  </a:t>
            </a:r>
          </a:p>
          <a:p>
            <a:r>
              <a:rPr lang="tr-TR" dirty="0">
                <a:latin typeface="Calibri" panose="020F0502020204030204" pitchFamily="34" charset="0"/>
                <a:cs typeface="Calibri" panose="020F0502020204030204" pitchFamily="34" charset="0"/>
              </a:rPr>
              <a:t>İSGB bünyesinde İSİGEM tarafından atanmış;  </a:t>
            </a:r>
          </a:p>
          <a:p>
            <a:pPr marL="0" indent="0">
              <a:buNone/>
            </a:pPr>
            <a:r>
              <a:rPr lang="tr-TR" dirty="0">
                <a:latin typeface="Calibri" panose="020F0502020204030204" pitchFamily="34" charset="0"/>
                <a:cs typeface="Calibri" panose="020F0502020204030204" pitchFamily="34" charset="0"/>
              </a:rPr>
              <a:t>	</a:t>
            </a:r>
            <a:r>
              <a:rPr lang="tr-TR" sz="2400" dirty="0">
                <a:latin typeface="Calibri" panose="020F0502020204030204" pitchFamily="34" charset="0"/>
                <a:cs typeface="Calibri" panose="020F0502020204030204" pitchFamily="34" charset="0"/>
              </a:rPr>
              <a:t>İşyeri sağlık teknikeri </a:t>
            </a:r>
          </a:p>
          <a:p>
            <a:pPr marL="0" indent="0">
              <a:buNone/>
            </a:pPr>
            <a:r>
              <a:rPr lang="tr-TR" sz="2400" dirty="0">
                <a:latin typeface="Calibri" panose="020F0502020204030204" pitchFamily="34" charset="0"/>
                <a:cs typeface="Calibri" panose="020F0502020204030204" pitchFamily="34" charset="0"/>
              </a:rPr>
              <a:t>	İş güvenliği uzmanı  </a:t>
            </a:r>
          </a:p>
          <a:p>
            <a:pPr marL="0" indent="0">
              <a:buNone/>
            </a:pPr>
            <a:r>
              <a:rPr lang="tr-TR" sz="2400" dirty="0">
                <a:latin typeface="Calibri" panose="020F0502020204030204" pitchFamily="34" charset="0"/>
                <a:cs typeface="Calibri" panose="020F0502020204030204" pitchFamily="34" charset="0"/>
              </a:rPr>
              <a:t>	İşyeri hekimi ya da </a:t>
            </a:r>
            <a:r>
              <a:rPr lang="tr-TR" sz="2400" dirty="0">
                <a:highlight>
                  <a:srgbClr val="FFFF00"/>
                </a:highlight>
                <a:latin typeface="Calibri" panose="020F0502020204030204" pitchFamily="34" charset="0"/>
                <a:cs typeface="Calibri" panose="020F0502020204030204" pitchFamily="34" charset="0"/>
              </a:rPr>
              <a:t>İşçi Sağlığı Uzmanı </a:t>
            </a:r>
          </a:p>
        </p:txBody>
      </p:sp>
    </p:spTree>
    <p:extLst>
      <p:ext uri="{BB962C8B-B14F-4D97-AF65-F5344CB8AC3E}">
        <p14:creationId xmlns:p14="http://schemas.microsoft.com/office/powerpoint/2010/main" val="30999089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847E0A-37A5-36D8-4C05-55867D1AC221}"/>
              </a:ext>
            </a:extLst>
          </p:cNvPr>
          <p:cNvSpPr>
            <a:spLocks noGrp="1"/>
          </p:cNvSpPr>
          <p:nvPr>
            <p:ph type="title"/>
          </p:nvPr>
        </p:nvSpPr>
        <p:spPr/>
        <p:txBody>
          <a:bodyPr/>
          <a:lstStyle/>
          <a:p>
            <a:r>
              <a:rPr lang="tr-TR" dirty="0">
                <a:latin typeface="Calibri" panose="020F0502020204030204" pitchFamily="34" charset="0"/>
                <a:cs typeface="Calibri" panose="020F0502020204030204" pitchFamily="34" charset="0"/>
              </a:rPr>
              <a:t>İSGB Görevleri</a:t>
            </a:r>
          </a:p>
        </p:txBody>
      </p:sp>
      <p:sp>
        <p:nvSpPr>
          <p:cNvPr id="3" name="İçerik Yer Tutucusu 2">
            <a:extLst>
              <a:ext uri="{FF2B5EF4-FFF2-40B4-BE49-F238E27FC236}">
                <a16:creationId xmlns:a16="http://schemas.microsoft.com/office/drawing/2014/main" id="{EA15689C-8DAA-1C9F-5D40-2650BAE9681F}"/>
              </a:ext>
            </a:extLst>
          </p:cNvPr>
          <p:cNvSpPr>
            <a:spLocks noGrp="1"/>
          </p:cNvSpPr>
          <p:nvPr>
            <p:ph idx="1"/>
          </p:nvPr>
        </p:nvSpPr>
        <p:spPr>
          <a:xfrm>
            <a:off x="838200" y="1813268"/>
            <a:ext cx="10515600" cy="4351338"/>
          </a:xfrm>
        </p:spPr>
        <p:txBody>
          <a:bodyPr>
            <a:normAutofit fontScale="92500" lnSpcReduction="10000"/>
          </a:bodyPr>
          <a:lstStyle/>
          <a:p>
            <a:r>
              <a:rPr lang="tr-TR" dirty="0">
                <a:latin typeface="Calibri" panose="020F0502020204030204" pitchFamily="34" charset="0"/>
                <a:cs typeface="Calibri" panose="020F0502020204030204" pitchFamily="34" charset="0"/>
              </a:rPr>
              <a:t>Mevcut –bildiğimiz- bütün görevler. </a:t>
            </a:r>
          </a:p>
          <a:p>
            <a:r>
              <a:rPr lang="tr-TR" dirty="0">
                <a:latin typeface="Calibri" panose="020F0502020204030204" pitchFamily="34" charset="0"/>
                <a:cs typeface="Calibri" panose="020F0502020204030204" pitchFamily="34" charset="0"/>
              </a:rPr>
              <a:t>Bağlı bulunulan İSİGEM tarafından </a:t>
            </a:r>
            <a:r>
              <a:rPr lang="tr-TR" dirty="0" err="1">
                <a:latin typeface="Calibri" panose="020F0502020204030204" pitchFamily="34" charset="0"/>
                <a:cs typeface="Calibri" panose="020F0502020204030204" pitchFamily="34" charset="0"/>
              </a:rPr>
              <a:t>İSGB’ye</a:t>
            </a:r>
            <a:r>
              <a:rPr lang="tr-TR" dirty="0">
                <a:latin typeface="Calibri" panose="020F0502020204030204" pitchFamily="34" charset="0"/>
                <a:cs typeface="Calibri" panose="020F0502020204030204" pitchFamily="34" charset="0"/>
              </a:rPr>
              <a:t> verilmiş </a:t>
            </a:r>
            <a:r>
              <a:rPr lang="tr-TR" dirty="0">
                <a:solidFill>
                  <a:schemeClr val="accent4">
                    <a:lumMod val="75000"/>
                  </a:schemeClr>
                </a:solidFill>
                <a:latin typeface="Calibri" panose="020F0502020204030204" pitchFamily="34" charset="0"/>
                <a:cs typeface="Calibri" panose="020F0502020204030204" pitchFamily="34" charset="0"/>
              </a:rPr>
              <a:t>İSİG programlarını </a:t>
            </a:r>
            <a:r>
              <a:rPr lang="tr-TR" dirty="0">
                <a:latin typeface="Calibri" panose="020F0502020204030204" pitchFamily="34" charset="0"/>
                <a:cs typeface="Calibri" panose="020F0502020204030204" pitchFamily="34" charset="0"/>
              </a:rPr>
              <a:t>uygulamak. </a:t>
            </a:r>
          </a:p>
          <a:p>
            <a:r>
              <a:rPr lang="tr-TR" dirty="0">
                <a:latin typeface="Calibri" panose="020F0502020204030204" pitchFamily="34" charset="0"/>
                <a:cs typeface="Calibri" panose="020F0502020204030204" pitchFamily="34" charset="0"/>
              </a:rPr>
              <a:t>İSGB ekibi her ay yapacağı toplantılar ile kendilerine bağlı işyerinin durumunu değerlendirip, yılda iki kez hazırlanacak </a:t>
            </a:r>
            <a:r>
              <a:rPr lang="tr-TR" dirty="0">
                <a:highlight>
                  <a:srgbClr val="FFFF00"/>
                </a:highlight>
                <a:latin typeface="Calibri" panose="020F0502020204030204" pitchFamily="34" charset="0"/>
                <a:cs typeface="Calibri" panose="020F0502020204030204" pitchFamily="34" charset="0"/>
              </a:rPr>
              <a:t>raporları işverene ve bağlı bulunulan </a:t>
            </a:r>
            <a:r>
              <a:rPr lang="tr-TR" dirty="0" err="1">
                <a:highlight>
                  <a:srgbClr val="FFFF00"/>
                </a:highlight>
                <a:latin typeface="Calibri" panose="020F0502020204030204" pitchFamily="34" charset="0"/>
                <a:cs typeface="Calibri" panose="020F0502020204030204" pitchFamily="34" charset="0"/>
              </a:rPr>
              <a:t>İSİGEM’e</a:t>
            </a:r>
            <a:r>
              <a:rPr lang="tr-TR" dirty="0">
                <a:latin typeface="Calibri" panose="020F0502020204030204" pitchFamily="34" charset="0"/>
                <a:cs typeface="Calibri" panose="020F0502020204030204" pitchFamily="34" charset="0"/>
              </a:rPr>
              <a:t> teslim ediyor. </a:t>
            </a:r>
            <a:r>
              <a:rPr lang="tr-TR" i="1" dirty="0">
                <a:solidFill>
                  <a:schemeClr val="accent4">
                    <a:lumMod val="75000"/>
                  </a:schemeClr>
                </a:solidFill>
                <a:latin typeface="Calibri" panose="020F0502020204030204" pitchFamily="34" charset="0"/>
                <a:cs typeface="Calibri" panose="020F0502020204030204" pitchFamily="34" charset="0"/>
              </a:rPr>
              <a:t>(Noter onaylı defter? Kazaya, hastalığa kadar bekleme!) </a:t>
            </a:r>
          </a:p>
          <a:p>
            <a:r>
              <a:rPr lang="tr-TR" dirty="0">
                <a:latin typeface="Calibri" panose="020F0502020204030204" pitchFamily="34" charset="0"/>
                <a:cs typeface="Calibri" panose="020F0502020204030204" pitchFamily="34" charset="0"/>
              </a:rPr>
              <a:t>Acil olarak işçi sağlığını ve güvenliğini tehdit eden bir durum oluştuğunda işveren derhal bilgilendirilmeli ve önlem almaya davet edilmeli, eğer önlem alınması beklenemeyecekse ya da verilen süre içinde İşveren önlem almamışsa </a:t>
            </a:r>
            <a:r>
              <a:rPr lang="tr-TR" dirty="0">
                <a:highlight>
                  <a:srgbClr val="FFFF00"/>
                </a:highlight>
                <a:latin typeface="Calibri" panose="020F0502020204030204" pitchFamily="34" charset="0"/>
                <a:cs typeface="Calibri" panose="020F0502020204030204" pitchFamily="34" charset="0"/>
              </a:rPr>
              <a:t>“iş durdurulmalıdır</a:t>
            </a:r>
            <a:r>
              <a:rPr lang="tr-TR" dirty="0" smtClean="0">
                <a:highlight>
                  <a:srgbClr val="FFFF00"/>
                </a:highlight>
                <a:latin typeface="Calibri" panose="020F0502020204030204" pitchFamily="34" charset="0"/>
                <a:cs typeface="Calibri" panose="020F0502020204030204" pitchFamily="34" charset="0"/>
              </a:rPr>
              <a:t>”.</a:t>
            </a:r>
            <a:endParaRPr lang="tr-T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293799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ACB3B1F-FCB8-19BC-22BF-4F166A957369}"/>
              </a:ext>
            </a:extLst>
          </p:cNvPr>
          <p:cNvSpPr>
            <a:spLocks noGrp="1"/>
          </p:cNvSpPr>
          <p:nvPr>
            <p:ph type="title"/>
          </p:nvPr>
        </p:nvSpPr>
        <p:spPr/>
        <p:txBody>
          <a:bodyPr>
            <a:noAutofit/>
          </a:bodyPr>
          <a:lstStyle/>
          <a:p>
            <a:pPr algn="ctr"/>
            <a:r>
              <a:rPr lang="tr-TR" sz="3600" b="1" dirty="0" smtClean="0">
                <a:solidFill>
                  <a:srgbClr val="C00000"/>
                </a:solidFill>
                <a:latin typeface="Calibri" panose="020F0502020204030204" pitchFamily="34" charset="0"/>
                <a:cs typeface="Calibri" panose="020F0502020204030204" pitchFamily="34" charset="0"/>
              </a:rPr>
              <a:t>KAMUSAL-TOPLUMCU </a:t>
            </a:r>
            <a:r>
              <a:rPr lang="tr-TR" sz="3600" b="1" dirty="0">
                <a:latin typeface="Calibri" panose="020F0502020204030204" pitchFamily="34" charset="0"/>
                <a:cs typeface="Calibri" panose="020F0502020204030204" pitchFamily="34" charset="0"/>
              </a:rPr>
              <a:t/>
            </a:r>
            <a:br>
              <a:rPr lang="tr-TR" sz="3600" b="1" dirty="0">
                <a:latin typeface="Calibri" panose="020F0502020204030204" pitchFamily="34" charset="0"/>
                <a:cs typeface="Calibri" panose="020F0502020204030204" pitchFamily="34" charset="0"/>
              </a:rPr>
            </a:br>
            <a:r>
              <a:rPr lang="tr-TR" sz="3600" b="1" dirty="0">
                <a:solidFill>
                  <a:srgbClr val="0070C0"/>
                </a:solidFill>
                <a:latin typeface="Calibri" panose="020F0502020204030204" pitchFamily="34" charset="0"/>
                <a:cs typeface="Calibri" panose="020F0502020204030204" pitchFamily="34" charset="0"/>
              </a:rPr>
              <a:t>İŞÇİ SAĞLIĞI VE GÜVENLİĞİ HİZMET </a:t>
            </a:r>
            <a:r>
              <a:rPr lang="tr-TR" sz="3600" b="1" dirty="0">
                <a:latin typeface="Calibri" panose="020F0502020204030204" pitchFamily="34" charset="0"/>
                <a:cs typeface="Calibri" panose="020F0502020204030204" pitchFamily="34" charset="0"/>
              </a:rPr>
              <a:t>SUNUM MODELİ</a:t>
            </a:r>
          </a:p>
        </p:txBody>
      </p:sp>
      <p:sp>
        <p:nvSpPr>
          <p:cNvPr id="3" name="İçerik Yer Tutucusu 2">
            <a:extLst>
              <a:ext uri="{FF2B5EF4-FFF2-40B4-BE49-F238E27FC236}">
                <a16:creationId xmlns:a16="http://schemas.microsoft.com/office/drawing/2014/main" id="{230C5D1B-C436-FC85-0599-70DA1E5DC680}"/>
              </a:ext>
            </a:extLst>
          </p:cNvPr>
          <p:cNvSpPr>
            <a:spLocks noGrp="1"/>
          </p:cNvSpPr>
          <p:nvPr>
            <p:ph idx="1"/>
          </p:nvPr>
        </p:nvSpPr>
        <p:spPr>
          <a:xfrm>
            <a:off x="1037968" y="1825625"/>
            <a:ext cx="10315832" cy="4351338"/>
          </a:xfrm>
        </p:spPr>
        <p:txBody>
          <a:bodyPr>
            <a:normAutofit fontScale="92500" lnSpcReduction="20000"/>
          </a:bodyPr>
          <a:lstStyle/>
          <a:p>
            <a:r>
              <a:rPr lang="tr-TR" dirty="0">
                <a:latin typeface="Calibri" panose="020F0502020204030204" pitchFamily="34" charset="0"/>
                <a:cs typeface="Calibri" panose="020F0502020204030204" pitchFamily="34" charset="0"/>
              </a:rPr>
              <a:t>Kamusal : Kamuyla ilgili, </a:t>
            </a:r>
          </a:p>
          <a:p>
            <a:r>
              <a:rPr lang="tr-TR" dirty="0">
                <a:latin typeface="Calibri" panose="020F0502020204030204" pitchFamily="34" charset="0"/>
                <a:cs typeface="Calibri" panose="020F0502020204030204" pitchFamily="34" charset="0"/>
              </a:rPr>
              <a:t>Toplumcu: Toplum yararını gözeten (işçilerin sağlığı ve güvenliği, çevre etkileri) </a:t>
            </a:r>
          </a:p>
          <a:p>
            <a:pPr marL="0" indent="0">
              <a:buNone/>
            </a:pPr>
            <a:endParaRPr lang="tr-TR" dirty="0">
              <a:latin typeface="Calibri" panose="020F0502020204030204" pitchFamily="34" charset="0"/>
              <a:cs typeface="Calibri" panose="020F0502020204030204" pitchFamily="34" charset="0"/>
            </a:endParaRPr>
          </a:p>
          <a:p>
            <a:pPr marL="0" indent="0">
              <a:buNone/>
            </a:pPr>
            <a:r>
              <a:rPr lang="tr-TR" dirty="0" smtClean="0">
                <a:highlight>
                  <a:srgbClr val="FFFF00"/>
                </a:highlight>
                <a:latin typeface="Calibri" panose="020F0502020204030204" pitchFamily="34" charset="0"/>
                <a:cs typeface="Calibri" panose="020F0502020204030204" pitchFamily="34" charset="0"/>
              </a:rPr>
              <a:t>Böyle </a:t>
            </a:r>
            <a:r>
              <a:rPr lang="tr-TR" dirty="0">
                <a:highlight>
                  <a:srgbClr val="FFFF00"/>
                </a:highlight>
                <a:latin typeface="Calibri" panose="020F0502020204030204" pitchFamily="34" charset="0"/>
                <a:cs typeface="Calibri" panose="020F0502020204030204" pitchFamily="34" charset="0"/>
              </a:rPr>
              <a:t>bir tartışma var mı? </a:t>
            </a:r>
          </a:p>
          <a:p>
            <a:pPr marL="0" indent="0">
              <a:buNone/>
            </a:pPr>
            <a:r>
              <a:rPr lang="tr-TR" i="1" dirty="0">
                <a:latin typeface="Calibri" panose="020F0502020204030204" pitchFamily="34" charset="0"/>
                <a:cs typeface="Calibri" panose="020F0502020204030204" pitchFamily="34" charset="0"/>
              </a:rPr>
              <a:t>Temel olarak kamucu sağlık sistemini savunan bir eksene yerleşen mesleki ve sendikal örgütlerin, işçi sağlığı konusunda bugüne kadar kamusal bir hizmet sunum modelini yaygın olarak tartışmaya yeterince açmadığı anlaşılmaktadır.</a:t>
            </a:r>
            <a:r>
              <a:rPr lang="tr-TR" dirty="0">
                <a:latin typeface="Calibri" panose="020F0502020204030204" pitchFamily="34" charset="0"/>
                <a:cs typeface="Calibri" panose="020F0502020204030204" pitchFamily="34" charset="0"/>
              </a:rPr>
              <a:t> </a:t>
            </a:r>
            <a:endParaRPr lang="tr-TR" dirty="0" smtClean="0">
              <a:latin typeface="Calibri" panose="020F0502020204030204" pitchFamily="34" charset="0"/>
              <a:cs typeface="Calibri" panose="020F0502020204030204" pitchFamily="34" charset="0"/>
            </a:endParaRPr>
          </a:p>
          <a:p>
            <a:pPr marL="0" indent="0">
              <a:buNone/>
            </a:pPr>
            <a:endParaRPr lang="tr-TR" dirty="0">
              <a:latin typeface="Calibri" panose="020F0502020204030204" pitchFamily="34" charset="0"/>
              <a:cs typeface="Calibri" panose="020F0502020204030204" pitchFamily="34" charset="0"/>
            </a:endParaRPr>
          </a:p>
          <a:p>
            <a:pPr marL="0" indent="0">
              <a:buNone/>
            </a:pPr>
            <a:r>
              <a:rPr lang="tr-TR" dirty="0">
                <a:latin typeface="Calibri" panose="020F0502020204030204" pitchFamily="34" charset="0"/>
                <a:cs typeface="Calibri" panose="020F0502020204030204" pitchFamily="34" charset="0"/>
              </a:rPr>
              <a:t>Kimin tartışması? Sorular neler?</a:t>
            </a:r>
          </a:p>
          <a:p>
            <a:pPr marL="0" indent="0">
              <a:buNone/>
            </a:pPr>
            <a:r>
              <a:rPr lang="tr-TR" dirty="0">
                <a:latin typeface="Calibri" panose="020F0502020204030204" pitchFamily="34" charset="0"/>
                <a:cs typeface="Calibri" panose="020F0502020204030204" pitchFamily="34" charset="0"/>
              </a:rPr>
              <a:t>İşçiler, Sermaye, Devlet, </a:t>
            </a:r>
            <a:r>
              <a:rPr lang="tr-TR" dirty="0" err="1">
                <a:latin typeface="Calibri" panose="020F0502020204030204" pitchFamily="34" charset="0"/>
                <a:cs typeface="Calibri" panose="020F0502020204030204" pitchFamily="34" charset="0"/>
              </a:rPr>
              <a:t>OSGB’ler</a:t>
            </a:r>
            <a:r>
              <a:rPr lang="tr-TR" dirty="0">
                <a:latin typeface="Calibri" panose="020F0502020204030204" pitchFamily="34" charset="0"/>
                <a:cs typeface="Calibri" panose="020F0502020204030204" pitchFamily="34" charset="0"/>
              </a:rPr>
              <a:t>, İSG Profesyonelleri, İşsizler, </a:t>
            </a:r>
            <a:r>
              <a:rPr lang="tr-TR" dirty="0" smtClean="0">
                <a:latin typeface="Calibri" panose="020F0502020204030204" pitchFamily="34" charset="0"/>
                <a:cs typeface="Calibri" panose="020F0502020204030204" pitchFamily="34" charset="0"/>
              </a:rPr>
              <a:t>Çevreciler…</a:t>
            </a:r>
            <a:endParaRPr lang="tr-TR" dirty="0">
              <a:latin typeface="Calibri" panose="020F0502020204030204" pitchFamily="34" charset="0"/>
              <a:cs typeface="Calibri" panose="020F0502020204030204" pitchFamily="34" charset="0"/>
            </a:endParaRPr>
          </a:p>
          <a:p>
            <a:pPr marL="0" indent="0">
              <a:buNone/>
            </a:pPr>
            <a:endParaRPr lang="tr-T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800071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79B269-5A2E-3D38-67B1-0802C2B9F7F9}"/>
              </a:ext>
            </a:extLst>
          </p:cNvPr>
          <p:cNvSpPr>
            <a:spLocks noGrp="1"/>
          </p:cNvSpPr>
          <p:nvPr>
            <p:ph type="title"/>
          </p:nvPr>
        </p:nvSpPr>
        <p:spPr/>
        <p:txBody>
          <a:bodyPr/>
          <a:lstStyle/>
          <a:p>
            <a:r>
              <a:rPr lang="tr-TR" dirty="0">
                <a:latin typeface="Calibri" panose="020F0502020204030204" pitchFamily="34" charset="0"/>
                <a:cs typeface="Calibri" panose="020F0502020204030204" pitchFamily="34" charset="0"/>
              </a:rPr>
              <a:t>İSİGEM (İşçi Sağlığı İş Güvenliği Merkezi) </a:t>
            </a:r>
          </a:p>
        </p:txBody>
      </p:sp>
      <p:sp>
        <p:nvSpPr>
          <p:cNvPr id="3" name="İçerik Yer Tutucusu 2">
            <a:extLst>
              <a:ext uri="{FF2B5EF4-FFF2-40B4-BE49-F238E27FC236}">
                <a16:creationId xmlns:a16="http://schemas.microsoft.com/office/drawing/2014/main" id="{4C942AA6-98BB-B0EB-0C2D-66057B5A4899}"/>
              </a:ext>
            </a:extLst>
          </p:cNvPr>
          <p:cNvSpPr>
            <a:spLocks noGrp="1"/>
          </p:cNvSpPr>
          <p:nvPr>
            <p:ph idx="1"/>
          </p:nvPr>
        </p:nvSpPr>
        <p:spPr/>
        <p:txBody>
          <a:bodyPr>
            <a:normAutofit/>
          </a:bodyPr>
          <a:lstStyle/>
          <a:p>
            <a:r>
              <a:rPr lang="tr-TR" dirty="0">
                <a:latin typeface="Calibri" panose="020F0502020204030204" pitchFamily="34" charset="0"/>
                <a:cs typeface="Calibri" panose="020F0502020204030204" pitchFamily="34" charset="0"/>
              </a:rPr>
              <a:t>Birden fazla işyerine hizmet sunan birimler. </a:t>
            </a:r>
          </a:p>
          <a:p>
            <a:r>
              <a:rPr lang="tr-TR" dirty="0">
                <a:latin typeface="Calibri" panose="020F0502020204030204" pitchFamily="34" charset="0"/>
                <a:cs typeface="Calibri" panose="020F0502020204030204" pitchFamily="34" charset="0"/>
              </a:rPr>
              <a:t>İşçilerin yoğun olduğu sanayi/iş bölgelerinin coğrafik dağılımını dikkate alınarak kurulurlar. Her bir işyeri kendisine coğrafik olarak en yakın </a:t>
            </a:r>
            <a:r>
              <a:rPr lang="tr-TR" dirty="0" err="1">
                <a:latin typeface="Calibri" panose="020F0502020204030204" pitchFamily="34" charset="0"/>
                <a:cs typeface="Calibri" panose="020F0502020204030204" pitchFamily="34" charset="0"/>
              </a:rPr>
              <a:t>İSİGEM’den</a:t>
            </a:r>
            <a:r>
              <a:rPr lang="tr-TR" dirty="0">
                <a:latin typeface="Calibri" panose="020F0502020204030204" pitchFamily="34" charset="0"/>
                <a:cs typeface="Calibri" panose="020F0502020204030204" pitchFamily="34" charset="0"/>
              </a:rPr>
              <a:t> hizmet alacaktır</a:t>
            </a:r>
          </a:p>
          <a:p>
            <a:r>
              <a:rPr lang="tr-TR" dirty="0">
                <a:latin typeface="Calibri" panose="020F0502020204030204" pitchFamily="34" charset="0"/>
                <a:cs typeface="Calibri" panose="020F0502020204030204" pitchFamily="34" charset="0"/>
              </a:rPr>
              <a:t>Bu merkezler sanayi alanlarının/işyerlerinin </a:t>
            </a:r>
            <a:r>
              <a:rPr lang="tr-TR" dirty="0">
                <a:solidFill>
                  <a:schemeClr val="accent4">
                    <a:lumMod val="75000"/>
                  </a:schemeClr>
                </a:solidFill>
                <a:latin typeface="Calibri" panose="020F0502020204030204" pitchFamily="34" charset="0"/>
                <a:cs typeface="Calibri" panose="020F0502020204030204" pitchFamily="34" charset="0"/>
              </a:rPr>
              <a:t>özelliklerine göre değişik tiplerde </a:t>
            </a:r>
            <a:r>
              <a:rPr lang="tr-TR" dirty="0">
                <a:latin typeface="Calibri" panose="020F0502020204030204" pitchFamily="34" charset="0"/>
                <a:cs typeface="Calibri" panose="020F0502020204030204" pitchFamily="34" charset="0"/>
              </a:rPr>
              <a:t>(personel, hizmet, araç-gereç-cihaz içerikleri bakımından) planlanmalıdır. </a:t>
            </a:r>
          </a:p>
        </p:txBody>
      </p:sp>
    </p:spTree>
    <p:extLst>
      <p:ext uri="{BB962C8B-B14F-4D97-AF65-F5344CB8AC3E}">
        <p14:creationId xmlns:p14="http://schemas.microsoft.com/office/powerpoint/2010/main" val="42093481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07DF6B-913E-80AE-6D00-EEBA1EE0D7F2}"/>
              </a:ext>
            </a:extLst>
          </p:cNvPr>
          <p:cNvSpPr>
            <a:spLocks noGrp="1"/>
          </p:cNvSpPr>
          <p:nvPr>
            <p:ph type="title"/>
          </p:nvPr>
        </p:nvSpPr>
        <p:spPr/>
        <p:txBody>
          <a:bodyPr>
            <a:normAutofit/>
          </a:bodyPr>
          <a:lstStyle/>
          <a:p>
            <a:r>
              <a:rPr lang="tr-TR" i="1" dirty="0">
                <a:latin typeface="Calibri" panose="020F0502020204030204" pitchFamily="34" charset="0"/>
                <a:cs typeface="Calibri" panose="020F0502020204030204" pitchFamily="34" charset="0"/>
              </a:rPr>
              <a:t>Her İSGB bir </a:t>
            </a:r>
            <a:r>
              <a:rPr lang="tr-TR" i="1" dirty="0" err="1">
                <a:latin typeface="Calibri" panose="020F0502020204030204" pitchFamily="34" charset="0"/>
                <a:cs typeface="Calibri" panose="020F0502020204030204" pitchFamily="34" charset="0"/>
              </a:rPr>
              <a:t>İSİGEM’e</a:t>
            </a:r>
            <a:r>
              <a:rPr lang="tr-TR" i="1" dirty="0">
                <a:latin typeface="Calibri" panose="020F0502020204030204" pitchFamily="34" charset="0"/>
                <a:cs typeface="Calibri" panose="020F0502020204030204" pitchFamily="34" charset="0"/>
              </a:rPr>
              <a:t> bağlı, </a:t>
            </a:r>
            <a:r>
              <a:rPr lang="tr-TR" i="1" dirty="0" err="1">
                <a:latin typeface="Calibri" panose="020F0502020204030204" pitchFamily="34" charset="0"/>
                <a:cs typeface="Calibri" panose="020F0502020204030204" pitchFamily="34" charset="0"/>
              </a:rPr>
              <a:t>İSİGEM’ler</a:t>
            </a:r>
            <a:r>
              <a:rPr lang="tr-TR" i="1" dirty="0">
                <a:latin typeface="Calibri" panose="020F0502020204030204" pitchFamily="34" charset="0"/>
                <a:cs typeface="Calibri" panose="020F0502020204030204" pitchFamily="34" charset="0"/>
              </a:rPr>
              <a:t> de Bölge merkezlerine bağlı çalışırlar. </a:t>
            </a:r>
          </a:p>
        </p:txBody>
      </p:sp>
      <p:sp>
        <p:nvSpPr>
          <p:cNvPr id="3" name="İçerik Yer Tutucusu 2">
            <a:extLst>
              <a:ext uri="{FF2B5EF4-FFF2-40B4-BE49-F238E27FC236}">
                <a16:creationId xmlns:a16="http://schemas.microsoft.com/office/drawing/2014/main" id="{52FEE158-1B1A-FC45-A5BD-EBDD330E1F85}"/>
              </a:ext>
            </a:extLst>
          </p:cNvPr>
          <p:cNvSpPr>
            <a:spLocks noGrp="1"/>
          </p:cNvSpPr>
          <p:nvPr>
            <p:ph idx="1"/>
          </p:nvPr>
        </p:nvSpPr>
        <p:spPr>
          <a:xfrm>
            <a:off x="838200" y="2497015"/>
            <a:ext cx="10515600" cy="3679948"/>
          </a:xfrm>
        </p:spPr>
        <p:txBody>
          <a:bodyPr/>
          <a:lstStyle/>
          <a:p>
            <a:pPr marL="0" indent="0">
              <a:buNone/>
            </a:pPr>
            <a:r>
              <a:rPr lang="tr-TR" dirty="0">
                <a:latin typeface="Calibri" panose="020F0502020204030204" pitchFamily="34" charset="0"/>
                <a:cs typeface="Calibri" panose="020F0502020204030204" pitchFamily="34" charset="0"/>
              </a:rPr>
              <a:t>BUGÜN…</a:t>
            </a:r>
          </a:p>
          <a:p>
            <a:r>
              <a:rPr lang="tr-TR" dirty="0">
                <a:latin typeface="Calibri" panose="020F0502020204030204" pitchFamily="34" charset="0"/>
                <a:cs typeface="Calibri" panose="020F0502020204030204" pitchFamily="34" charset="0"/>
              </a:rPr>
              <a:t>İşyeri hekimi, İş Güvenliği Uzmanı kime bağlı?</a:t>
            </a:r>
          </a:p>
          <a:p>
            <a:pPr marL="0" indent="0">
              <a:buNone/>
            </a:pPr>
            <a:r>
              <a:rPr lang="tr-TR" dirty="0">
                <a:latin typeface="Calibri" panose="020F0502020204030204" pitchFamily="34" charset="0"/>
                <a:cs typeface="Calibri" panose="020F0502020204030204" pitchFamily="34" charset="0"/>
              </a:rPr>
              <a:t>	OSGB patron</a:t>
            </a:r>
          </a:p>
          <a:p>
            <a:pPr marL="0" indent="0">
              <a:buNone/>
            </a:pPr>
            <a:r>
              <a:rPr lang="tr-TR" dirty="0">
                <a:latin typeface="Calibri" panose="020F0502020204030204" pitchFamily="34" charset="0"/>
                <a:cs typeface="Calibri" panose="020F0502020204030204" pitchFamily="34" charset="0"/>
              </a:rPr>
              <a:t>	Patron</a:t>
            </a:r>
          </a:p>
          <a:p>
            <a:pPr marL="0" indent="0">
              <a:buNone/>
            </a:pPr>
            <a:endParaRPr lang="tr-T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157586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6F7E3E-6AD5-4912-ABD8-FA6382BC3792}"/>
              </a:ext>
            </a:extLst>
          </p:cNvPr>
          <p:cNvSpPr>
            <a:spLocks noGrp="1"/>
          </p:cNvSpPr>
          <p:nvPr>
            <p:ph type="title"/>
          </p:nvPr>
        </p:nvSpPr>
        <p:spPr/>
        <p:txBody>
          <a:bodyPr/>
          <a:lstStyle/>
          <a:p>
            <a:r>
              <a:rPr lang="tr-TR" dirty="0">
                <a:latin typeface="Calibri" panose="020F0502020204030204" pitchFamily="34" charset="0"/>
                <a:cs typeface="Calibri" panose="020F0502020204030204" pitchFamily="34" charset="0"/>
              </a:rPr>
              <a:t>İSİGEM</a:t>
            </a:r>
          </a:p>
        </p:txBody>
      </p:sp>
      <p:sp>
        <p:nvSpPr>
          <p:cNvPr id="3" name="İçerik Yer Tutucusu 2">
            <a:extLst>
              <a:ext uri="{FF2B5EF4-FFF2-40B4-BE49-F238E27FC236}">
                <a16:creationId xmlns:a16="http://schemas.microsoft.com/office/drawing/2014/main" id="{C2EC5B20-79CF-3121-881D-BC2D188D5E82}"/>
              </a:ext>
            </a:extLst>
          </p:cNvPr>
          <p:cNvSpPr>
            <a:spLocks noGrp="1"/>
          </p:cNvSpPr>
          <p:nvPr>
            <p:ph idx="1"/>
          </p:nvPr>
        </p:nvSpPr>
        <p:spPr/>
        <p:txBody>
          <a:bodyPr>
            <a:normAutofit/>
          </a:bodyPr>
          <a:lstStyle/>
          <a:p>
            <a:r>
              <a:rPr lang="tr-TR" dirty="0">
                <a:latin typeface="Calibri" panose="020F0502020204030204" pitchFamily="34" charset="0"/>
                <a:cs typeface="Calibri" panose="020F0502020204030204" pitchFamily="34" charset="0"/>
              </a:rPr>
              <a:t>Hizmet verdiği bölgedeki her bir işyerinin kaydını almak, NACE kodunu ve tehlike sınıfını onaylamak, işyerine kendi kadrosundan İSGB atamak, </a:t>
            </a:r>
            <a:r>
              <a:rPr lang="tr-TR" dirty="0">
                <a:solidFill>
                  <a:schemeClr val="tx2">
                    <a:lumMod val="90000"/>
                    <a:lumOff val="10000"/>
                  </a:schemeClr>
                </a:solidFill>
                <a:latin typeface="Calibri" panose="020F0502020204030204" pitchFamily="34" charset="0"/>
                <a:cs typeface="Calibri" panose="020F0502020204030204" pitchFamily="34" charset="0"/>
              </a:rPr>
              <a:t>merkezi bir başka bir İSİGEM alanında olan, ama zincir olarak ya da ek olarak yapılmış işyerlerinin de İSİG hizmetlerini yürütmek,  </a:t>
            </a:r>
          </a:p>
          <a:p>
            <a:r>
              <a:rPr lang="tr-TR" dirty="0">
                <a:latin typeface="Calibri" panose="020F0502020204030204" pitchFamily="34" charset="0"/>
                <a:cs typeface="Calibri" panose="020F0502020204030204" pitchFamily="34" charset="0"/>
              </a:rPr>
              <a:t>Sağlık ve güvenlik eğitimlerini planlamak ve gerçekleştirmek, </a:t>
            </a:r>
          </a:p>
          <a:p>
            <a:r>
              <a:rPr lang="tr-TR" dirty="0">
                <a:latin typeface="Calibri" panose="020F0502020204030204" pitchFamily="34" charset="0"/>
                <a:cs typeface="Calibri" panose="020F0502020204030204" pitchFamily="34" charset="0"/>
              </a:rPr>
              <a:t>Enstitü ve Bölge Müdürlüğü tarafından belirlenen yıllık İSİG programlarının uygulanmasını sağlamak, </a:t>
            </a:r>
          </a:p>
        </p:txBody>
      </p:sp>
    </p:spTree>
    <p:extLst>
      <p:ext uri="{BB962C8B-B14F-4D97-AF65-F5344CB8AC3E}">
        <p14:creationId xmlns:p14="http://schemas.microsoft.com/office/powerpoint/2010/main" val="11965024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6F7E3E-6AD5-4912-ABD8-FA6382BC3792}"/>
              </a:ext>
            </a:extLst>
          </p:cNvPr>
          <p:cNvSpPr>
            <a:spLocks noGrp="1"/>
          </p:cNvSpPr>
          <p:nvPr>
            <p:ph type="title"/>
          </p:nvPr>
        </p:nvSpPr>
        <p:spPr/>
        <p:txBody>
          <a:bodyPr/>
          <a:lstStyle/>
          <a:p>
            <a:r>
              <a:rPr lang="tr-TR" dirty="0">
                <a:latin typeface="Calibri" panose="020F0502020204030204" pitchFamily="34" charset="0"/>
                <a:cs typeface="Calibri" panose="020F0502020204030204" pitchFamily="34" charset="0"/>
              </a:rPr>
              <a:t>İSİGEM</a:t>
            </a:r>
          </a:p>
        </p:txBody>
      </p:sp>
      <p:sp>
        <p:nvSpPr>
          <p:cNvPr id="3" name="İçerik Yer Tutucusu 2">
            <a:extLst>
              <a:ext uri="{FF2B5EF4-FFF2-40B4-BE49-F238E27FC236}">
                <a16:creationId xmlns:a16="http://schemas.microsoft.com/office/drawing/2014/main" id="{C2EC5B20-79CF-3121-881D-BC2D188D5E82}"/>
              </a:ext>
            </a:extLst>
          </p:cNvPr>
          <p:cNvSpPr>
            <a:spLocks noGrp="1"/>
          </p:cNvSpPr>
          <p:nvPr>
            <p:ph idx="1"/>
          </p:nvPr>
        </p:nvSpPr>
        <p:spPr/>
        <p:txBody>
          <a:bodyPr>
            <a:normAutofit/>
          </a:bodyPr>
          <a:lstStyle/>
          <a:p>
            <a:r>
              <a:rPr lang="tr-TR" dirty="0" smtClean="0">
                <a:latin typeface="Calibri" panose="020F0502020204030204" pitchFamily="34" charset="0"/>
                <a:cs typeface="Calibri" panose="020F0502020204030204" pitchFamily="34" charset="0"/>
              </a:rPr>
              <a:t>İşyerlerinde </a:t>
            </a:r>
            <a:r>
              <a:rPr lang="tr-TR" dirty="0">
                <a:latin typeface="Calibri" panose="020F0502020204030204" pitchFamily="34" charset="0"/>
                <a:cs typeface="Calibri" panose="020F0502020204030204" pitchFamily="34" charset="0"/>
              </a:rPr>
              <a:t>çocuk işçiliği, yasal olmayan fazla çalışmayı, izinsiz göçmen işçiliği, sağlık ve güvenliği tehdit eden şartları ortadan kaldırmak, </a:t>
            </a:r>
          </a:p>
          <a:p>
            <a:r>
              <a:rPr lang="tr-TR" dirty="0">
                <a:solidFill>
                  <a:schemeClr val="tx2">
                    <a:lumMod val="90000"/>
                    <a:lumOff val="10000"/>
                  </a:schemeClr>
                </a:solidFill>
                <a:latin typeface="Calibri" panose="020F0502020204030204" pitchFamily="34" charset="0"/>
                <a:cs typeface="Calibri" panose="020F0502020204030204" pitchFamily="34" charset="0"/>
              </a:rPr>
              <a:t>Ortam ölçümlerini ve biyolojik monitörizasyon için laboratuvar çalışmalarını yapmak. </a:t>
            </a:r>
          </a:p>
          <a:p>
            <a:r>
              <a:rPr lang="tr-TR" dirty="0">
                <a:latin typeface="Calibri" panose="020F0502020204030204" pitchFamily="34" charset="0"/>
                <a:cs typeface="Calibri" panose="020F0502020204030204" pitchFamily="34" charset="0"/>
              </a:rPr>
              <a:t>Sağlık Bakanlığı ile bütünleşmiş çalışma sürecini yürütmek.  </a:t>
            </a:r>
          </a:p>
          <a:p>
            <a:r>
              <a:rPr lang="tr-TR" dirty="0">
                <a:latin typeface="Calibri" panose="020F0502020204030204" pitchFamily="34" charset="0"/>
                <a:cs typeface="Calibri" panose="020F0502020204030204" pitchFamily="34" charset="0"/>
              </a:rPr>
              <a:t>Hizmet alanındaki meslek hastalıklarının kök sebep ve sonuçlarını raporlamak</a:t>
            </a:r>
            <a:r>
              <a:rPr lang="tr-TR" dirty="0" smtClean="0">
                <a:latin typeface="Calibri" panose="020F0502020204030204" pitchFamily="34" charset="0"/>
                <a:cs typeface="Calibri" panose="020F0502020204030204" pitchFamily="34" charset="0"/>
              </a:rPr>
              <a:t>.</a:t>
            </a:r>
            <a:endParaRPr lang="tr-T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732937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A874F5-DB5F-5B8E-3488-F2855132ED87}"/>
              </a:ext>
            </a:extLst>
          </p:cNvPr>
          <p:cNvSpPr>
            <a:spLocks noGrp="1"/>
          </p:cNvSpPr>
          <p:nvPr>
            <p:ph type="title"/>
          </p:nvPr>
        </p:nvSpPr>
        <p:spPr>
          <a:xfrm>
            <a:off x="838200" y="365125"/>
            <a:ext cx="10515600" cy="1006475"/>
          </a:xfrm>
        </p:spPr>
        <p:txBody>
          <a:bodyPr/>
          <a:lstStyle/>
          <a:p>
            <a:r>
              <a:rPr lang="tr-TR" dirty="0">
                <a:latin typeface="Calibri" panose="020F0502020204030204" pitchFamily="34" charset="0"/>
                <a:cs typeface="Calibri" panose="020F0502020204030204" pitchFamily="34" charset="0"/>
              </a:rPr>
              <a:t>Demek ki ‘</a:t>
            </a:r>
            <a:r>
              <a:rPr lang="tr-TR" dirty="0" err="1" smtClean="0">
                <a:latin typeface="Calibri" panose="020F0502020204030204" pitchFamily="34" charset="0"/>
                <a:cs typeface="Calibri" panose="020F0502020204030204" pitchFamily="34" charset="0"/>
              </a:rPr>
              <a:t>İSİGEM’lerde</a:t>
            </a:r>
            <a:endParaRPr lang="tr-TR" dirty="0">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25A4B79A-6E21-50E7-EA69-08EB148C99EC}"/>
              </a:ext>
            </a:extLst>
          </p:cNvPr>
          <p:cNvSpPr>
            <a:spLocks noGrp="1"/>
          </p:cNvSpPr>
          <p:nvPr>
            <p:ph idx="1"/>
          </p:nvPr>
        </p:nvSpPr>
        <p:spPr>
          <a:xfrm>
            <a:off x="838200" y="1591408"/>
            <a:ext cx="10515600" cy="4585555"/>
          </a:xfrm>
        </p:spPr>
        <p:txBody>
          <a:bodyPr>
            <a:normAutofit fontScale="92500" lnSpcReduction="10000"/>
          </a:bodyPr>
          <a:lstStyle/>
          <a:p>
            <a:r>
              <a:rPr lang="tr-TR" dirty="0">
                <a:latin typeface="Calibri" panose="020F0502020204030204" pitchFamily="34" charset="0"/>
                <a:cs typeface="Calibri" panose="020F0502020204030204" pitchFamily="34" charset="0"/>
              </a:rPr>
              <a:t>Ortam ölçüm/takip laboratuvarı, </a:t>
            </a:r>
          </a:p>
          <a:p>
            <a:r>
              <a:rPr lang="tr-TR" dirty="0">
                <a:latin typeface="Calibri" panose="020F0502020204030204" pitchFamily="34" charset="0"/>
                <a:cs typeface="Calibri" panose="020F0502020204030204" pitchFamily="34" charset="0"/>
              </a:rPr>
              <a:t>Biyolojik monitörizasyon laboratuvarı, </a:t>
            </a:r>
          </a:p>
          <a:p>
            <a:r>
              <a:rPr lang="tr-TR" dirty="0">
                <a:latin typeface="Calibri" panose="020F0502020204030204" pitchFamily="34" charset="0"/>
                <a:cs typeface="Calibri" panose="020F0502020204030204" pitchFamily="34" charset="0"/>
              </a:rPr>
              <a:t>Eğitim ve toplantı salonları, </a:t>
            </a:r>
          </a:p>
          <a:p>
            <a:r>
              <a:rPr lang="tr-TR" dirty="0">
                <a:solidFill>
                  <a:schemeClr val="tx2">
                    <a:lumMod val="90000"/>
                    <a:lumOff val="10000"/>
                  </a:schemeClr>
                </a:solidFill>
                <a:latin typeface="Calibri" panose="020F0502020204030204" pitchFamily="34" charset="0"/>
                <a:cs typeface="Calibri" panose="020F0502020204030204" pitchFamily="34" charset="0"/>
              </a:rPr>
              <a:t>Birinci Basamak Sağlık Birimi: </a:t>
            </a:r>
            <a:r>
              <a:rPr lang="tr-TR" dirty="0">
                <a:latin typeface="Calibri" panose="020F0502020204030204" pitchFamily="34" charset="0"/>
                <a:cs typeface="Calibri" panose="020F0502020204030204" pitchFamily="34" charset="0"/>
              </a:rPr>
              <a:t>Aşılama, ana-çocuk sağlığı, hastalık tarama programları, önleyici sağlık tedbirleri </a:t>
            </a:r>
            <a:r>
              <a:rPr lang="tr-TR" dirty="0" err="1">
                <a:latin typeface="Calibri" panose="020F0502020204030204" pitchFamily="34" charset="0"/>
                <a:cs typeface="Calibri" panose="020F0502020204030204" pitchFamily="34" charset="0"/>
              </a:rPr>
              <a:t>v.b</a:t>
            </a:r>
            <a:r>
              <a:rPr lang="tr-TR" dirty="0">
                <a:latin typeface="Calibri" panose="020F0502020204030204" pitchFamily="34" charset="0"/>
                <a:cs typeface="Calibri" panose="020F0502020204030204" pitchFamily="34" charset="0"/>
              </a:rPr>
              <a:t>. birinci basamak koruyucu sağlık hizmetlerini ve ayakta tanı tedavi işlemlerini yapar. İSİGEM içindeki bu sağlık birimlerinin dijital olarak yaptığı sevklerle hasta işçiler 2. Basamak hastanelerinde aynı gün içinde muayene olabilirler. </a:t>
            </a:r>
            <a:r>
              <a:rPr lang="tr-TR" dirty="0">
                <a:solidFill>
                  <a:schemeClr val="tx2">
                    <a:lumMod val="90000"/>
                    <a:lumOff val="10000"/>
                  </a:schemeClr>
                </a:solidFill>
                <a:latin typeface="Calibri" panose="020F0502020204030204" pitchFamily="34" charset="0"/>
                <a:cs typeface="Calibri" panose="020F0502020204030204" pitchFamily="34" charset="0"/>
              </a:rPr>
              <a:t>İSGB sağlık kayıtlarına dijital olarak ulaşabilmelidir. Aynı şekilde İşyeri hekimleri, işçi sağlığı uzmanları da işçinin tüm sağlık kayıtlarına ulaşabilmelidir.  </a:t>
            </a:r>
          </a:p>
          <a:p>
            <a:r>
              <a:rPr lang="tr-TR" dirty="0">
                <a:latin typeface="Calibri" panose="020F0502020204030204" pitchFamily="34" charset="0"/>
                <a:cs typeface="Calibri" panose="020F0502020204030204" pitchFamily="34" charset="0"/>
              </a:rPr>
              <a:t>Çevre Sağlığı Birimi: </a:t>
            </a:r>
            <a:r>
              <a:rPr lang="tr-TR" dirty="0">
                <a:solidFill>
                  <a:schemeClr val="tx2">
                    <a:lumMod val="90000"/>
                    <a:lumOff val="10000"/>
                  </a:schemeClr>
                </a:solidFill>
                <a:latin typeface="Calibri" panose="020F0502020204030204" pitchFamily="34" charset="0"/>
                <a:cs typeface="Calibri" panose="020F0502020204030204" pitchFamily="34" charset="0"/>
              </a:rPr>
              <a:t>İşyerlerinin yarattığı hava, su, toprak kirliliği gibi çevre şartlarının ölçümlerini, kontrolünü yürütür. </a:t>
            </a:r>
            <a:r>
              <a:rPr lang="tr-TR"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2768132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A874F5-DB5F-5B8E-3488-F2855132ED87}"/>
              </a:ext>
            </a:extLst>
          </p:cNvPr>
          <p:cNvSpPr>
            <a:spLocks noGrp="1"/>
          </p:cNvSpPr>
          <p:nvPr>
            <p:ph type="title"/>
          </p:nvPr>
        </p:nvSpPr>
        <p:spPr>
          <a:xfrm>
            <a:off x="838200" y="365125"/>
            <a:ext cx="10515600" cy="1006475"/>
          </a:xfrm>
        </p:spPr>
        <p:txBody>
          <a:bodyPr/>
          <a:lstStyle/>
          <a:p>
            <a:r>
              <a:rPr lang="tr-TR" dirty="0">
                <a:latin typeface="Calibri" panose="020F0502020204030204" pitchFamily="34" charset="0"/>
                <a:cs typeface="Calibri" panose="020F0502020204030204" pitchFamily="34" charset="0"/>
              </a:rPr>
              <a:t>Demek ki ‘İSİGEMLER’ de</a:t>
            </a:r>
          </a:p>
        </p:txBody>
      </p:sp>
      <p:sp>
        <p:nvSpPr>
          <p:cNvPr id="3" name="İçerik Yer Tutucusu 2">
            <a:extLst>
              <a:ext uri="{FF2B5EF4-FFF2-40B4-BE49-F238E27FC236}">
                <a16:creationId xmlns:a16="http://schemas.microsoft.com/office/drawing/2014/main" id="{25A4B79A-6E21-50E7-EA69-08EB148C99EC}"/>
              </a:ext>
            </a:extLst>
          </p:cNvPr>
          <p:cNvSpPr>
            <a:spLocks noGrp="1"/>
          </p:cNvSpPr>
          <p:nvPr>
            <p:ph idx="1"/>
          </p:nvPr>
        </p:nvSpPr>
        <p:spPr>
          <a:xfrm>
            <a:off x="838200" y="1591408"/>
            <a:ext cx="10515600" cy="4585555"/>
          </a:xfrm>
        </p:spPr>
        <p:txBody>
          <a:bodyPr>
            <a:normAutofit fontScale="92500" lnSpcReduction="10000"/>
          </a:bodyPr>
          <a:lstStyle/>
          <a:p>
            <a:r>
              <a:rPr lang="tr-TR" dirty="0">
                <a:latin typeface="Calibri" panose="020F0502020204030204" pitchFamily="34" charset="0"/>
                <a:cs typeface="Calibri" panose="020F0502020204030204" pitchFamily="34" charset="0"/>
              </a:rPr>
              <a:t>Ortam ölçüm/takip laboratuvarı, </a:t>
            </a:r>
          </a:p>
          <a:p>
            <a:r>
              <a:rPr lang="tr-TR" dirty="0">
                <a:latin typeface="Calibri" panose="020F0502020204030204" pitchFamily="34" charset="0"/>
                <a:cs typeface="Calibri" panose="020F0502020204030204" pitchFamily="34" charset="0"/>
              </a:rPr>
              <a:t>Biyolojik monitörizasyon laboratuvarı, </a:t>
            </a:r>
          </a:p>
          <a:p>
            <a:r>
              <a:rPr lang="tr-TR" dirty="0">
                <a:latin typeface="Calibri" panose="020F0502020204030204" pitchFamily="34" charset="0"/>
                <a:cs typeface="Calibri" panose="020F0502020204030204" pitchFamily="34" charset="0"/>
              </a:rPr>
              <a:t>Eğitim ve toplantı salonları, </a:t>
            </a:r>
          </a:p>
          <a:p>
            <a:r>
              <a:rPr lang="tr-TR" dirty="0">
                <a:solidFill>
                  <a:schemeClr val="tx2">
                    <a:lumMod val="90000"/>
                    <a:lumOff val="10000"/>
                  </a:schemeClr>
                </a:solidFill>
                <a:latin typeface="Calibri" panose="020F0502020204030204" pitchFamily="34" charset="0"/>
                <a:cs typeface="Calibri" panose="020F0502020204030204" pitchFamily="34" charset="0"/>
              </a:rPr>
              <a:t>Birinci Basamak Sağlık Birimi: </a:t>
            </a:r>
            <a:r>
              <a:rPr lang="tr-TR" dirty="0">
                <a:latin typeface="Calibri" panose="020F0502020204030204" pitchFamily="34" charset="0"/>
                <a:cs typeface="Calibri" panose="020F0502020204030204" pitchFamily="34" charset="0"/>
              </a:rPr>
              <a:t>Aşılama, ana-çocuk sağlığı, hastalık tarama programları, önleyici sağlık tedbirleri </a:t>
            </a:r>
            <a:r>
              <a:rPr lang="tr-TR" dirty="0" err="1">
                <a:latin typeface="Calibri" panose="020F0502020204030204" pitchFamily="34" charset="0"/>
                <a:cs typeface="Calibri" panose="020F0502020204030204" pitchFamily="34" charset="0"/>
              </a:rPr>
              <a:t>v.b</a:t>
            </a:r>
            <a:r>
              <a:rPr lang="tr-TR" dirty="0">
                <a:latin typeface="Calibri" panose="020F0502020204030204" pitchFamily="34" charset="0"/>
                <a:cs typeface="Calibri" panose="020F0502020204030204" pitchFamily="34" charset="0"/>
              </a:rPr>
              <a:t>. birinci basamak koruyucu sağlık hizmetlerini ve ayakta tanı tedavi işlemlerini yapar. İSİGEM içindeki bu sağlık birimlerinin dijital olarak yaptığı sevklerle hasta işçiler 2. Basamak hastanelerinde aynı gün içinde muayene olabilirler. </a:t>
            </a:r>
            <a:r>
              <a:rPr lang="tr-TR" dirty="0">
                <a:solidFill>
                  <a:schemeClr val="tx2">
                    <a:lumMod val="90000"/>
                    <a:lumOff val="10000"/>
                  </a:schemeClr>
                </a:solidFill>
                <a:latin typeface="Calibri" panose="020F0502020204030204" pitchFamily="34" charset="0"/>
                <a:cs typeface="Calibri" panose="020F0502020204030204" pitchFamily="34" charset="0"/>
              </a:rPr>
              <a:t>İSGB sağlık kayıtlarına dijital olarak ulaşabilmelidir. Aynı şekilde İşyeri hekimleri, işçi sağlığı uzmanları da işçinin tüm sağlık kayıtlarına ulaşabilmelidir.  </a:t>
            </a:r>
          </a:p>
          <a:p>
            <a:r>
              <a:rPr lang="tr-TR" dirty="0">
                <a:latin typeface="Calibri" panose="020F0502020204030204" pitchFamily="34" charset="0"/>
                <a:cs typeface="Calibri" panose="020F0502020204030204" pitchFamily="34" charset="0"/>
              </a:rPr>
              <a:t>Çevre Sağlığı Birimi: </a:t>
            </a:r>
            <a:r>
              <a:rPr lang="tr-TR" dirty="0">
                <a:solidFill>
                  <a:schemeClr val="tx2">
                    <a:lumMod val="90000"/>
                    <a:lumOff val="10000"/>
                  </a:schemeClr>
                </a:solidFill>
                <a:latin typeface="Calibri" panose="020F0502020204030204" pitchFamily="34" charset="0"/>
                <a:cs typeface="Calibri" panose="020F0502020204030204" pitchFamily="34" charset="0"/>
              </a:rPr>
              <a:t>İşyerlerinin yarattığı hava, su, toprak kirliliği gibi çevre şartlarının ölçümlerini, kontrolünü yürütür. </a:t>
            </a:r>
            <a:r>
              <a:rPr lang="tr-TR"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24299308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C39E7B6-4021-0C4A-A4FB-5E3C7918547F}"/>
              </a:ext>
            </a:extLst>
          </p:cNvPr>
          <p:cNvSpPr>
            <a:spLocks noGrp="1"/>
          </p:cNvSpPr>
          <p:nvPr>
            <p:ph type="title"/>
          </p:nvPr>
        </p:nvSpPr>
        <p:spPr/>
        <p:txBody>
          <a:bodyPr/>
          <a:lstStyle/>
          <a:p>
            <a:r>
              <a:rPr lang="tr-TR" dirty="0">
                <a:latin typeface="Calibri" panose="020F0502020204030204" pitchFamily="34" charset="0"/>
                <a:cs typeface="Calibri" panose="020F0502020204030204" pitchFamily="34" charset="0"/>
              </a:rPr>
              <a:t>İSİGEM</a:t>
            </a:r>
          </a:p>
        </p:txBody>
      </p:sp>
      <p:sp>
        <p:nvSpPr>
          <p:cNvPr id="3" name="İçerik Yer Tutucusu 2">
            <a:extLst>
              <a:ext uri="{FF2B5EF4-FFF2-40B4-BE49-F238E27FC236}">
                <a16:creationId xmlns:a16="http://schemas.microsoft.com/office/drawing/2014/main" id="{E76DB299-FB8C-9D93-A763-6047A7A0B3B9}"/>
              </a:ext>
            </a:extLst>
          </p:cNvPr>
          <p:cNvSpPr>
            <a:spLocks noGrp="1"/>
          </p:cNvSpPr>
          <p:nvPr>
            <p:ph idx="1"/>
          </p:nvPr>
        </p:nvSpPr>
        <p:spPr>
          <a:xfrm>
            <a:off x="838200" y="1626577"/>
            <a:ext cx="10515600" cy="4550386"/>
          </a:xfrm>
        </p:spPr>
        <p:txBody>
          <a:bodyPr>
            <a:normAutofit/>
          </a:bodyPr>
          <a:lstStyle/>
          <a:p>
            <a:endParaRPr lang="tr-TR" dirty="0">
              <a:latin typeface="Calibri" panose="020F0502020204030204" pitchFamily="34" charset="0"/>
              <a:cs typeface="Calibri" panose="020F0502020204030204" pitchFamily="34" charset="0"/>
            </a:endParaRPr>
          </a:p>
          <a:p>
            <a:r>
              <a:rPr lang="tr-TR" dirty="0">
                <a:solidFill>
                  <a:schemeClr val="tx2">
                    <a:lumMod val="90000"/>
                    <a:lumOff val="10000"/>
                  </a:schemeClr>
                </a:solidFill>
                <a:latin typeface="Calibri" panose="020F0502020204030204" pitchFamily="34" charset="0"/>
                <a:cs typeface="Calibri" panose="020F0502020204030204" pitchFamily="34" charset="0"/>
              </a:rPr>
              <a:t>112 Acil birimi</a:t>
            </a:r>
          </a:p>
          <a:p>
            <a:r>
              <a:rPr lang="tr-TR" dirty="0" err="1">
                <a:solidFill>
                  <a:schemeClr val="tx2">
                    <a:lumMod val="90000"/>
                    <a:lumOff val="10000"/>
                  </a:schemeClr>
                </a:solidFill>
                <a:latin typeface="Calibri" panose="020F0502020204030204" pitchFamily="34" charset="0"/>
                <a:cs typeface="Calibri" panose="020F0502020204030204" pitchFamily="34" charset="0"/>
              </a:rPr>
              <a:t>İSİGEM’lerde</a:t>
            </a:r>
            <a:r>
              <a:rPr lang="tr-TR" dirty="0">
                <a:solidFill>
                  <a:schemeClr val="tx2">
                    <a:lumMod val="90000"/>
                    <a:lumOff val="10000"/>
                  </a:schemeClr>
                </a:solidFill>
                <a:latin typeface="Calibri" panose="020F0502020204030204" pitchFamily="34" charset="0"/>
                <a:cs typeface="Calibri" panose="020F0502020204030204" pitchFamily="34" charset="0"/>
              </a:rPr>
              <a:t> sözleşmeli olarak emekli hekimler de çalışabilirler.  </a:t>
            </a:r>
          </a:p>
          <a:p>
            <a:r>
              <a:rPr lang="tr-TR" dirty="0" err="1">
                <a:solidFill>
                  <a:schemeClr val="tx2">
                    <a:lumMod val="90000"/>
                    <a:lumOff val="10000"/>
                  </a:schemeClr>
                </a:solidFill>
                <a:latin typeface="Calibri" panose="020F0502020204030204" pitchFamily="34" charset="0"/>
                <a:cs typeface="Calibri" panose="020F0502020204030204" pitchFamily="34" charset="0"/>
              </a:rPr>
              <a:t>İSİGEM’lerde</a:t>
            </a:r>
            <a:r>
              <a:rPr lang="tr-TR" dirty="0">
                <a:solidFill>
                  <a:schemeClr val="tx2">
                    <a:lumMod val="90000"/>
                    <a:lumOff val="10000"/>
                  </a:schemeClr>
                </a:solidFill>
                <a:latin typeface="Calibri" panose="020F0502020204030204" pitchFamily="34" charset="0"/>
                <a:cs typeface="Calibri" panose="020F0502020204030204" pitchFamily="34" charset="0"/>
              </a:rPr>
              <a:t> nöbet sistemi (Gece çalışması takibi!)</a:t>
            </a:r>
          </a:p>
          <a:p>
            <a:endParaRPr lang="tr-T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025110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EC760C8-D416-553C-B3CB-1B9C54EE2D03}"/>
              </a:ext>
            </a:extLst>
          </p:cNvPr>
          <p:cNvSpPr>
            <a:spLocks noGrp="1"/>
          </p:cNvSpPr>
          <p:nvPr>
            <p:ph type="title"/>
          </p:nvPr>
        </p:nvSpPr>
        <p:spPr/>
        <p:txBody>
          <a:bodyPr/>
          <a:lstStyle/>
          <a:p>
            <a:r>
              <a:rPr lang="tr-TR" dirty="0">
                <a:latin typeface="Calibri" panose="020F0502020204030204" pitchFamily="34" charset="0"/>
                <a:cs typeface="Calibri" panose="020F0502020204030204" pitchFamily="34" charset="0"/>
              </a:rPr>
              <a:t>İş Sağlığı ve İş Güvenliği Bölge Merkezi </a:t>
            </a:r>
          </a:p>
        </p:txBody>
      </p:sp>
      <p:sp>
        <p:nvSpPr>
          <p:cNvPr id="3" name="İçerik Yer Tutucusu 2">
            <a:extLst>
              <a:ext uri="{FF2B5EF4-FFF2-40B4-BE49-F238E27FC236}">
                <a16:creationId xmlns:a16="http://schemas.microsoft.com/office/drawing/2014/main" id="{CB6DF168-B3CC-FDA2-1956-60B2BFE9D082}"/>
              </a:ext>
            </a:extLst>
          </p:cNvPr>
          <p:cNvSpPr>
            <a:spLocks noGrp="1"/>
          </p:cNvSpPr>
          <p:nvPr>
            <p:ph idx="1"/>
          </p:nvPr>
        </p:nvSpPr>
        <p:spPr/>
        <p:txBody>
          <a:bodyPr/>
          <a:lstStyle/>
          <a:p>
            <a:pPr marL="0" indent="0">
              <a:buNone/>
            </a:pPr>
            <a:endParaRPr lang="tr-TR" dirty="0">
              <a:latin typeface="Calibri" panose="020F0502020204030204" pitchFamily="34" charset="0"/>
              <a:cs typeface="Calibri" panose="020F0502020204030204" pitchFamily="34" charset="0"/>
            </a:endParaRPr>
          </a:p>
          <a:p>
            <a:pPr marL="0" indent="0">
              <a:buNone/>
            </a:pPr>
            <a:r>
              <a:rPr lang="tr-TR" dirty="0">
                <a:latin typeface="Calibri" panose="020F0502020204030204" pitchFamily="34" charset="0"/>
                <a:cs typeface="Calibri" panose="020F0502020204030204" pitchFamily="34" charset="0"/>
              </a:rPr>
              <a:t>Ulusal politikalar doğrultusunda bölgesindeki </a:t>
            </a:r>
            <a:r>
              <a:rPr lang="tr-TR" dirty="0" err="1">
                <a:latin typeface="Calibri" panose="020F0502020204030204" pitchFamily="34" charset="0"/>
                <a:cs typeface="Calibri" panose="020F0502020204030204" pitchFamily="34" charset="0"/>
              </a:rPr>
              <a:t>İSİGEM’ler</a:t>
            </a:r>
            <a:r>
              <a:rPr lang="tr-TR" dirty="0">
                <a:latin typeface="Calibri" panose="020F0502020204030204" pitchFamily="34" charset="0"/>
                <a:cs typeface="Calibri" panose="020F0502020204030204" pitchFamily="34" charset="0"/>
              </a:rPr>
              <a:t> arasında politika ve programların koordinasyonunu sağlar, çalışma ortamına, çevre ve çalışan sağlığına yönelik ölçme, değerlendirme, kontrol hizmetleri verir. </a:t>
            </a:r>
          </a:p>
        </p:txBody>
      </p:sp>
    </p:spTree>
    <p:extLst>
      <p:ext uri="{BB962C8B-B14F-4D97-AF65-F5344CB8AC3E}">
        <p14:creationId xmlns:p14="http://schemas.microsoft.com/office/powerpoint/2010/main" val="24129187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9BF787-465F-DE45-5E61-FC852E4502B6}"/>
              </a:ext>
            </a:extLst>
          </p:cNvPr>
          <p:cNvSpPr>
            <a:spLocks noGrp="1"/>
          </p:cNvSpPr>
          <p:nvPr>
            <p:ph type="title"/>
          </p:nvPr>
        </p:nvSpPr>
        <p:spPr/>
        <p:txBody>
          <a:bodyPr/>
          <a:lstStyle/>
          <a:p>
            <a:r>
              <a:rPr lang="tr-TR" dirty="0">
                <a:latin typeface="Calibri" panose="020F0502020204030204" pitchFamily="34" charset="0"/>
                <a:cs typeface="Calibri" panose="020F0502020204030204" pitchFamily="34" charset="0"/>
              </a:rPr>
              <a:t>İş Sağlığı ve İş Güvenliği Bölge Merkezi </a:t>
            </a:r>
          </a:p>
        </p:txBody>
      </p:sp>
      <p:sp>
        <p:nvSpPr>
          <p:cNvPr id="3" name="İçerik Yer Tutucusu 2">
            <a:extLst>
              <a:ext uri="{FF2B5EF4-FFF2-40B4-BE49-F238E27FC236}">
                <a16:creationId xmlns:a16="http://schemas.microsoft.com/office/drawing/2014/main" id="{4C178EAA-CEC6-9CDD-BFAC-D627C008EB97}"/>
              </a:ext>
            </a:extLst>
          </p:cNvPr>
          <p:cNvSpPr>
            <a:spLocks noGrp="1"/>
          </p:cNvSpPr>
          <p:nvPr>
            <p:ph idx="1"/>
          </p:nvPr>
        </p:nvSpPr>
        <p:spPr/>
        <p:txBody>
          <a:bodyPr>
            <a:normAutofit fontScale="92500" lnSpcReduction="10000"/>
          </a:bodyPr>
          <a:lstStyle/>
          <a:p>
            <a:r>
              <a:rPr lang="tr-TR" dirty="0">
                <a:latin typeface="Calibri" panose="020F0502020204030204" pitchFamily="34" charset="0"/>
                <a:cs typeface="Calibri" panose="020F0502020204030204" pitchFamily="34" charset="0"/>
              </a:rPr>
              <a:t>Bölge merkezleri işyeri yoğunluğuna göre hesaplanarak bazen birden fazla kente hizmet verebilir, bazen tek bir ilde olabilir. </a:t>
            </a:r>
          </a:p>
          <a:p>
            <a:r>
              <a:rPr lang="tr-TR" dirty="0">
                <a:latin typeface="Calibri" panose="020F0502020204030204" pitchFamily="34" charset="0"/>
                <a:cs typeface="Calibri" panose="020F0502020204030204" pitchFamily="34" charset="0"/>
              </a:rPr>
              <a:t>Bölge Merkezlerinin bünyesinde; işçi sağlığı ve iş güvenliği (İSİG) alanında deneyim ve uzmanlığı bulunan sağlık personeli yanında, bölgedeki sektörlerin ihtiyaçlarına cevap verebilecek şekilde, İSİG konularında uzmanlık ve deneyimi bulunan mekanik-elektrik-çevre-kimya mühendisleri, </a:t>
            </a:r>
            <a:r>
              <a:rPr lang="tr-TR" dirty="0" err="1">
                <a:latin typeface="Calibri" panose="020F0502020204030204" pitchFamily="34" charset="0"/>
                <a:cs typeface="Calibri" panose="020F0502020204030204" pitchFamily="34" charset="0"/>
              </a:rPr>
              <a:t>ergonomistler</a:t>
            </a:r>
            <a:r>
              <a:rPr lang="tr-TR" dirty="0">
                <a:latin typeface="Calibri" panose="020F0502020204030204" pitchFamily="34" charset="0"/>
                <a:cs typeface="Calibri" panose="020F0502020204030204" pitchFamily="34" charset="0"/>
              </a:rPr>
              <a:t>, psikologlar vb. personel olmalıdır. </a:t>
            </a:r>
          </a:p>
          <a:p>
            <a:r>
              <a:rPr lang="tr-TR" dirty="0">
                <a:latin typeface="Calibri" panose="020F0502020204030204" pitchFamily="34" charset="0"/>
                <a:cs typeface="Calibri" panose="020F0502020204030204" pitchFamily="34" charset="0"/>
              </a:rPr>
              <a:t>Bölge merkezlerinde çalışma ortam ölçümleri ve çalışanların sağlık durumlarının izlenmesine yönelik yardımcı sağlık muayenelerini olanaklı kılacak araç-gereç-donanım bulunmalıdır. İnsan gücü ve teknik donanım standartları; lokasyon, ölçek vb. parametreler dikkate alınarak Ulusal İSİG Enstitüsü tarafından belirlenmelidir</a:t>
            </a:r>
            <a:r>
              <a:rPr lang="tr-TR" dirty="0" smtClean="0">
                <a:latin typeface="Calibri" panose="020F0502020204030204" pitchFamily="34" charset="0"/>
                <a:cs typeface="Calibri" panose="020F0502020204030204" pitchFamily="34" charset="0"/>
              </a:rPr>
              <a:t>.</a:t>
            </a:r>
            <a:endParaRPr lang="tr-T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057642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D6AC1D-5B23-D549-F6FF-6958748ACEC8}"/>
              </a:ext>
            </a:extLst>
          </p:cNvPr>
          <p:cNvSpPr>
            <a:spLocks noGrp="1"/>
          </p:cNvSpPr>
          <p:nvPr>
            <p:ph type="title"/>
          </p:nvPr>
        </p:nvSpPr>
        <p:spPr/>
        <p:txBody>
          <a:bodyPr/>
          <a:lstStyle/>
          <a:p>
            <a:r>
              <a:rPr lang="tr-TR" dirty="0">
                <a:latin typeface="Calibri" panose="020F0502020204030204" pitchFamily="34" charset="0"/>
                <a:cs typeface="Calibri" panose="020F0502020204030204" pitchFamily="34" charset="0"/>
              </a:rPr>
              <a:t>Bölge Merkezleri</a:t>
            </a:r>
          </a:p>
        </p:txBody>
      </p:sp>
      <p:sp>
        <p:nvSpPr>
          <p:cNvPr id="3" name="İçerik Yer Tutucusu 2">
            <a:extLst>
              <a:ext uri="{FF2B5EF4-FFF2-40B4-BE49-F238E27FC236}">
                <a16:creationId xmlns:a16="http://schemas.microsoft.com/office/drawing/2014/main" id="{22AB9B25-34DD-A6BF-A324-C70D08BAB6BA}"/>
              </a:ext>
            </a:extLst>
          </p:cNvPr>
          <p:cNvSpPr>
            <a:spLocks noGrp="1"/>
          </p:cNvSpPr>
          <p:nvPr>
            <p:ph idx="1"/>
          </p:nvPr>
        </p:nvSpPr>
        <p:spPr>
          <a:xfrm>
            <a:off x="838200" y="1825625"/>
            <a:ext cx="10515600" cy="4809953"/>
          </a:xfrm>
        </p:spPr>
        <p:txBody>
          <a:bodyPr>
            <a:normAutofit/>
          </a:bodyPr>
          <a:lstStyle/>
          <a:p>
            <a:r>
              <a:rPr lang="tr-TR" dirty="0">
                <a:latin typeface="Calibri" panose="020F0502020204030204" pitchFamily="34" charset="0"/>
                <a:cs typeface="Calibri" panose="020F0502020204030204" pitchFamily="34" charset="0"/>
              </a:rPr>
              <a:t>Denetleme: </a:t>
            </a:r>
            <a:r>
              <a:rPr lang="tr-TR" dirty="0" err="1">
                <a:latin typeface="Calibri" panose="020F0502020204030204" pitchFamily="34" charset="0"/>
                <a:cs typeface="Calibri" panose="020F0502020204030204" pitchFamily="34" charset="0"/>
              </a:rPr>
              <a:t>İSİGEM’ler</a:t>
            </a:r>
            <a:r>
              <a:rPr lang="tr-TR" dirty="0">
                <a:latin typeface="Calibri" panose="020F0502020204030204" pitchFamily="34" charset="0"/>
                <a:cs typeface="Calibri" panose="020F0502020204030204" pitchFamily="34" charset="0"/>
              </a:rPr>
              <a:t>, </a:t>
            </a:r>
            <a:r>
              <a:rPr lang="tr-TR" dirty="0" err="1">
                <a:latin typeface="Calibri" panose="020F0502020204030204" pitchFamily="34" charset="0"/>
                <a:cs typeface="Calibri" panose="020F0502020204030204" pitchFamily="34" charset="0"/>
              </a:rPr>
              <a:t>İSGB’lerin</a:t>
            </a:r>
            <a:r>
              <a:rPr lang="tr-TR" dirty="0">
                <a:latin typeface="Calibri" panose="020F0502020204030204" pitchFamily="34" charset="0"/>
                <a:cs typeface="Calibri" panose="020F0502020204030204" pitchFamily="34" charset="0"/>
              </a:rPr>
              <a:t> </a:t>
            </a:r>
          </a:p>
          <a:p>
            <a:r>
              <a:rPr lang="tr-TR" dirty="0">
                <a:latin typeface="Calibri" panose="020F0502020204030204" pitchFamily="34" charset="0"/>
                <a:cs typeface="Calibri" panose="020F0502020204030204" pitchFamily="34" charset="0"/>
              </a:rPr>
              <a:t>Meslek hastalığı takibi: Bölge merkezleri </a:t>
            </a:r>
            <a:r>
              <a:rPr lang="tr-TR" dirty="0" err="1">
                <a:latin typeface="Calibri" panose="020F0502020204030204" pitchFamily="34" charset="0"/>
                <a:cs typeface="Calibri" panose="020F0502020204030204" pitchFamily="34" charset="0"/>
              </a:rPr>
              <a:t>İSGB’lerden</a:t>
            </a:r>
            <a:r>
              <a:rPr lang="tr-TR" dirty="0">
                <a:latin typeface="Calibri" panose="020F0502020204030204" pitchFamily="34" charset="0"/>
                <a:cs typeface="Calibri" panose="020F0502020204030204" pitchFamily="34" charset="0"/>
              </a:rPr>
              <a:t> İSİGEM aracılığıyla kendilerine ulaşan bilgiler doğrultusunda meslek hastalığı ön tanısı/şüphesi almış çalışanların takibini gerçekleştirecektir. </a:t>
            </a:r>
            <a:r>
              <a:rPr lang="tr-TR" dirty="0">
                <a:solidFill>
                  <a:schemeClr val="tx2">
                    <a:lumMod val="90000"/>
                    <a:lumOff val="10000"/>
                  </a:schemeClr>
                </a:solidFill>
                <a:latin typeface="Calibri" panose="020F0502020204030204" pitchFamily="34" charset="0"/>
                <a:cs typeface="Calibri" panose="020F0502020204030204" pitchFamily="34" charset="0"/>
              </a:rPr>
              <a:t>Meslek hastalığı tanı ve tedavi süreçlerini, tazmin süreçlerini takip eder. Bu amaçla her Bölge Merkezi ile birlikte çalışan hastaneler olacaktır. </a:t>
            </a:r>
            <a:endParaRPr lang="tr-T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89331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84CE44-FC8A-F114-1766-FB0A9448F27A}"/>
              </a:ext>
            </a:extLst>
          </p:cNvPr>
          <p:cNvSpPr>
            <a:spLocks noGrp="1"/>
          </p:cNvSpPr>
          <p:nvPr>
            <p:ph type="title"/>
          </p:nvPr>
        </p:nvSpPr>
        <p:spPr/>
        <p:txBody>
          <a:bodyPr/>
          <a:lstStyle/>
          <a:p>
            <a:r>
              <a:rPr lang="tr-TR" dirty="0">
                <a:latin typeface="Calibri" panose="020F0502020204030204" pitchFamily="34" charset="0"/>
                <a:cs typeface="Calibri" panose="020F0502020204030204" pitchFamily="34" charset="0"/>
              </a:rPr>
              <a:t>6331 Sayılı Yasanın Muradı Neydi?</a:t>
            </a:r>
          </a:p>
        </p:txBody>
      </p:sp>
      <p:sp>
        <p:nvSpPr>
          <p:cNvPr id="3" name="İçerik Yer Tutucusu 2">
            <a:extLst>
              <a:ext uri="{FF2B5EF4-FFF2-40B4-BE49-F238E27FC236}">
                <a16:creationId xmlns:a16="http://schemas.microsoft.com/office/drawing/2014/main" id="{083BBBC0-4A5C-04DC-FA6C-E452794C8B63}"/>
              </a:ext>
            </a:extLst>
          </p:cNvPr>
          <p:cNvSpPr>
            <a:spLocks noGrp="1"/>
          </p:cNvSpPr>
          <p:nvPr>
            <p:ph idx="1"/>
          </p:nvPr>
        </p:nvSpPr>
        <p:spPr/>
        <p:txBody>
          <a:bodyPr>
            <a:normAutofit/>
          </a:bodyPr>
          <a:lstStyle/>
          <a:p>
            <a:r>
              <a:rPr lang="tr-TR" dirty="0">
                <a:latin typeface="Calibri" panose="020F0502020204030204" pitchFamily="34" charset="0"/>
                <a:cs typeface="Calibri" panose="020F0502020204030204" pitchFamily="34" charset="0"/>
              </a:rPr>
              <a:t>‘İSİG alanına has, müstakil bir yasa’ </a:t>
            </a:r>
          </a:p>
          <a:p>
            <a:r>
              <a:rPr lang="tr-TR" dirty="0">
                <a:latin typeface="Calibri" panose="020F0502020204030204" pitchFamily="34" charset="0"/>
                <a:cs typeface="Calibri" panose="020F0502020204030204" pitchFamily="34" charset="0"/>
              </a:rPr>
              <a:t>“Ortak Sağlık Güvenlik Birimleri (OSGB)” taşeronlaşma, piyasa koşulları</a:t>
            </a:r>
          </a:p>
          <a:p>
            <a:r>
              <a:rPr lang="tr-TR" dirty="0">
                <a:latin typeface="Calibri" panose="020F0502020204030204" pitchFamily="34" charset="0"/>
                <a:cs typeface="Calibri" panose="020F0502020204030204" pitchFamily="34" charset="0"/>
              </a:rPr>
              <a:t>İ</a:t>
            </a:r>
            <a:r>
              <a:rPr lang="tr-TR" dirty="0" smtClean="0">
                <a:latin typeface="Calibri" panose="020F0502020204030204" pitchFamily="34" charset="0"/>
                <a:cs typeface="Calibri" panose="020F0502020204030204" pitchFamily="34" charset="0"/>
              </a:rPr>
              <a:t>ş kazaları azalacak, </a:t>
            </a:r>
            <a:r>
              <a:rPr lang="tr-TR" dirty="0">
                <a:latin typeface="Calibri" panose="020F0502020204030204" pitchFamily="34" charset="0"/>
                <a:cs typeface="Calibri" panose="020F0502020204030204" pitchFamily="34" charset="0"/>
              </a:rPr>
              <a:t>meslek </a:t>
            </a:r>
            <a:r>
              <a:rPr lang="tr-TR" dirty="0" smtClean="0">
                <a:latin typeface="Calibri" panose="020F0502020204030204" pitchFamily="34" charset="0"/>
                <a:cs typeface="Calibri" panose="020F0502020204030204" pitchFamily="34" charset="0"/>
              </a:rPr>
              <a:t>hastalıkları görünür hale gelecekti. </a:t>
            </a:r>
            <a:endParaRPr lang="tr-TR" dirty="0">
              <a:latin typeface="Calibri" panose="020F0502020204030204" pitchFamily="34" charset="0"/>
              <a:cs typeface="Calibri" panose="020F0502020204030204" pitchFamily="34" charset="0"/>
            </a:endParaRPr>
          </a:p>
          <a:p>
            <a:r>
              <a:rPr lang="tr-TR" dirty="0">
                <a:latin typeface="Calibri" panose="020F0502020204030204" pitchFamily="34" charset="0"/>
                <a:cs typeface="Calibri" panose="020F0502020204030204" pitchFamily="34" charset="0"/>
              </a:rPr>
              <a:t>İşçiler hayatlarını çalışırken kaybetmeye devam ediyorlar. </a:t>
            </a:r>
            <a:endParaRPr lang="tr-TR" dirty="0" smtClean="0">
              <a:latin typeface="Calibri" panose="020F0502020204030204" pitchFamily="34" charset="0"/>
              <a:cs typeface="Calibri" panose="020F0502020204030204" pitchFamily="34" charset="0"/>
            </a:endParaRPr>
          </a:p>
          <a:p>
            <a:r>
              <a:rPr lang="tr-TR" dirty="0" smtClean="0">
                <a:latin typeface="Calibri" panose="020F0502020204030204" pitchFamily="34" charset="0"/>
                <a:cs typeface="Calibri" panose="020F0502020204030204" pitchFamily="34" charset="0"/>
              </a:rPr>
              <a:t>Meslek </a:t>
            </a:r>
            <a:r>
              <a:rPr lang="tr-TR" dirty="0">
                <a:latin typeface="Calibri" panose="020F0502020204030204" pitchFamily="34" charset="0"/>
                <a:cs typeface="Calibri" panose="020F0502020204030204" pitchFamily="34" charset="0"/>
              </a:rPr>
              <a:t>hastalıkları zaten tespit edilemiyordu, şimdi de edilemiyor/edilmiyor.</a:t>
            </a:r>
          </a:p>
        </p:txBody>
      </p:sp>
    </p:spTree>
    <p:extLst>
      <p:ext uri="{BB962C8B-B14F-4D97-AF65-F5344CB8AC3E}">
        <p14:creationId xmlns:p14="http://schemas.microsoft.com/office/powerpoint/2010/main" val="31789464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0B5F034-2322-F758-6158-0F6B0DEBF9BF}"/>
              </a:ext>
            </a:extLst>
          </p:cNvPr>
          <p:cNvSpPr>
            <a:spLocks noGrp="1"/>
          </p:cNvSpPr>
          <p:nvPr>
            <p:ph type="title"/>
          </p:nvPr>
        </p:nvSpPr>
        <p:spPr/>
        <p:txBody>
          <a:bodyPr>
            <a:normAutofit/>
          </a:bodyPr>
          <a:lstStyle/>
          <a:p>
            <a:r>
              <a:rPr lang="tr-TR" sz="4000" dirty="0">
                <a:latin typeface="Calibri" panose="020F0502020204030204" pitchFamily="34" charset="0"/>
                <a:cs typeface="Calibri" panose="020F0502020204030204" pitchFamily="34" charset="0"/>
              </a:rPr>
              <a:t>İşçi Sağlığı İş Güvenliği Enstitüsü (İSİG Enstitüsü</a:t>
            </a:r>
            <a:r>
              <a:rPr lang="tr-TR" sz="4000" dirty="0" smtClean="0">
                <a:latin typeface="Calibri" panose="020F0502020204030204" pitchFamily="34" charset="0"/>
                <a:cs typeface="Calibri" panose="020F0502020204030204" pitchFamily="34" charset="0"/>
              </a:rPr>
              <a:t>)</a:t>
            </a:r>
            <a:endParaRPr lang="tr-TR" sz="4000" dirty="0">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83304B30-4832-36EB-FB37-C4ADEAB32D1D}"/>
              </a:ext>
            </a:extLst>
          </p:cNvPr>
          <p:cNvSpPr>
            <a:spLocks noGrp="1"/>
          </p:cNvSpPr>
          <p:nvPr>
            <p:ph idx="1"/>
          </p:nvPr>
        </p:nvSpPr>
        <p:spPr>
          <a:xfrm>
            <a:off x="838200" y="2294791"/>
            <a:ext cx="10515600" cy="3882171"/>
          </a:xfrm>
        </p:spPr>
        <p:txBody>
          <a:bodyPr/>
          <a:lstStyle/>
          <a:p>
            <a:pPr marL="0" indent="0" algn="ctr">
              <a:buNone/>
            </a:pPr>
            <a:r>
              <a:rPr lang="tr-TR" dirty="0">
                <a:latin typeface="Calibri" panose="020F0502020204030204" pitchFamily="34" charset="0"/>
                <a:cs typeface="Calibri" panose="020F0502020204030204" pitchFamily="34" charset="0"/>
              </a:rPr>
              <a:t>Alana ilişkin standardizasyon, akreditasyon, stratejik plan hazırlanması, uygulanması, değerlendirmesi, araştırma, denetim, danışmanlık, eğitim, referans kurum olma işlevlerini yerine getirir. </a:t>
            </a:r>
          </a:p>
        </p:txBody>
      </p:sp>
    </p:spTree>
    <p:extLst>
      <p:ext uri="{BB962C8B-B14F-4D97-AF65-F5344CB8AC3E}">
        <p14:creationId xmlns:p14="http://schemas.microsoft.com/office/powerpoint/2010/main" val="5842230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E2D4CCD-81E5-2402-13C4-87A3DB13B1C6}"/>
              </a:ext>
            </a:extLst>
          </p:cNvPr>
          <p:cNvSpPr>
            <a:spLocks noGrp="1"/>
          </p:cNvSpPr>
          <p:nvPr>
            <p:ph type="title"/>
          </p:nvPr>
        </p:nvSpPr>
        <p:spPr/>
        <p:txBody>
          <a:bodyPr/>
          <a:lstStyle/>
          <a:p>
            <a:r>
              <a:rPr lang="tr-TR" dirty="0">
                <a:latin typeface="Calibri" panose="020F0502020204030204" pitchFamily="34" charset="0"/>
                <a:cs typeface="Calibri" panose="020F0502020204030204" pitchFamily="34" charset="0"/>
              </a:rPr>
              <a:t>İşçi Sağlığı İş Güvenliği Ulusal Konseyi </a:t>
            </a:r>
          </a:p>
        </p:txBody>
      </p:sp>
      <p:sp>
        <p:nvSpPr>
          <p:cNvPr id="3" name="İçerik Yer Tutucusu 2">
            <a:extLst>
              <a:ext uri="{FF2B5EF4-FFF2-40B4-BE49-F238E27FC236}">
                <a16:creationId xmlns:a16="http://schemas.microsoft.com/office/drawing/2014/main" id="{24BDA519-57D6-8FB3-B09A-DC7CCA6FC1E9}"/>
              </a:ext>
            </a:extLst>
          </p:cNvPr>
          <p:cNvSpPr>
            <a:spLocks noGrp="1"/>
          </p:cNvSpPr>
          <p:nvPr>
            <p:ph idx="1"/>
          </p:nvPr>
        </p:nvSpPr>
        <p:spPr/>
        <p:txBody>
          <a:bodyPr>
            <a:normAutofit fontScale="70000" lnSpcReduction="20000"/>
          </a:bodyPr>
          <a:lstStyle/>
          <a:p>
            <a:r>
              <a:rPr lang="tr-TR" sz="3200" dirty="0">
                <a:latin typeface="Calibri" panose="020F0502020204030204" pitchFamily="34" charset="0"/>
                <a:cs typeface="Calibri" panose="020F0502020204030204" pitchFamily="34" charset="0"/>
              </a:rPr>
              <a:t>Ulusal ölçekte İSİG bütçesini hazırlar, ulusal politikaları belirler, hizmet standartlarını belirler. </a:t>
            </a:r>
          </a:p>
          <a:p>
            <a:r>
              <a:rPr lang="tr-TR" sz="3200" dirty="0">
                <a:latin typeface="Calibri" panose="020F0502020204030204" pitchFamily="34" charset="0"/>
                <a:cs typeface="Calibri" panose="020F0502020204030204" pitchFamily="34" charset="0"/>
              </a:rPr>
              <a:t>İSİG hizmetlerinin gelir gider dengesini izler, yıllık bütçe yapar. Genel bütçeden alınacak miktarlar belirlenir. </a:t>
            </a:r>
          </a:p>
          <a:p>
            <a:r>
              <a:rPr lang="tr-TR" sz="3200" dirty="0">
                <a:latin typeface="Calibri" panose="020F0502020204030204" pitchFamily="34" charset="0"/>
                <a:cs typeface="Calibri" panose="020F0502020204030204" pitchFamily="34" charset="0"/>
              </a:rPr>
              <a:t>Konsey dönemsel olarak çerçeve “sağlık-güvenlik ve çevre” politikaları, hedefleri belirler ve Enstitü aracılığıyla hayata geçirir.  </a:t>
            </a:r>
          </a:p>
          <a:p>
            <a:r>
              <a:rPr lang="tr-TR" sz="3200" dirty="0">
                <a:latin typeface="Calibri" panose="020F0502020204030204" pitchFamily="34" charset="0"/>
                <a:cs typeface="Calibri" panose="020F0502020204030204" pitchFamily="34" charset="0"/>
              </a:rPr>
              <a:t>Konsey Üyeleri aşağıdaki şekildedir: </a:t>
            </a:r>
          </a:p>
          <a:p>
            <a:pPr lvl="1"/>
            <a:r>
              <a:rPr lang="tr-TR" sz="2600" dirty="0">
                <a:latin typeface="Calibri" panose="020F0502020204030204" pitchFamily="34" charset="0"/>
                <a:cs typeface="Calibri" panose="020F0502020204030204" pitchFamily="34" charset="0"/>
              </a:rPr>
              <a:t>Sağlık Bakanı </a:t>
            </a:r>
          </a:p>
          <a:p>
            <a:pPr lvl="1"/>
            <a:r>
              <a:rPr lang="tr-TR" sz="2600" dirty="0">
                <a:latin typeface="Calibri" panose="020F0502020204030204" pitchFamily="34" charset="0"/>
                <a:cs typeface="Calibri" panose="020F0502020204030204" pitchFamily="34" charset="0"/>
              </a:rPr>
              <a:t>Çalışma Bakanı </a:t>
            </a:r>
          </a:p>
          <a:p>
            <a:pPr lvl="1"/>
            <a:r>
              <a:rPr lang="tr-TR" sz="2600" dirty="0">
                <a:latin typeface="Calibri" panose="020F0502020204030204" pitchFamily="34" charset="0"/>
                <a:cs typeface="Calibri" panose="020F0502020204030204" pitchFamily="34" charset="0"/>
              </a:rPr>
              <a:t>Çevre Bakanı </a:t>
            </a:r>
          </a:p>
          <a:p>
            <a:pPr lvl="1"/>
            <a:r>
              <a:rPr lang="tr-TR" sz="2600" dirty="0">
                <a:latin typeface="Calibri" panose="020F0502020204030204" pitchFamily="34" charset="0"/>
                <a:cs typeface="Calibri" panose="020F0502020204030204" pitchFamily="34" charset="0"/>
              </a:rPr>
              <a:t>İSİG Enstitü Başkanı </a:t>
            </a:r>
          </a:p>
          <a:p>
            <a:pPr lvl="1"/>
            <a:r>
              <a:rPr lang="tr-TR" sz="2600" dirty="0">
                <a:latin typeface="Calibri" panose="020F0502020204030204" pitchFamily="34" charset="0"/>
                <a:cs typeface="Calibri" panose="020F0502020204030204" pitchFamily="34" charset="0"/>
              </a:rPr>
              <a:t>Sendika Temsilcileri</a:t>
            </a:r>
          </a:p>
          <a:p>
            <a:pPr lvl="1"/>
            <a:r>
              <a:rPr lang="tr-TR" sz="2600" dirty="0">
                <a:latin typeface="Calibri" panose="020F0502020204030204" pitchFamily="34" charset="0"/>
                <a:cs typeface="Calibri" panose="020F0502020204030204" pitchFamily="34" charset="0"/>
              </a:rPr>
              <a:t>Üniversite Temsilcisi </a:t>
            </a:r>
          </a:p>
          <a:p>
            <a:pPr lvl="1"/>
            <a:r>
              <a:rPr lang="tr-TR" sz="2600" dirty="0">
                <a:latin typeface="Calibri" panose="020F0502020204030204" pitchFamily="34" charset="0"/>
                <a:cs typeface="Calibri" panose="020F0502020204030204" pitchFamily="34" charset="0"/>
              </a:rPr>
              <a:t>Meslek Odaları Temsilcileri</a:t>
            </a:r>
          </a:p>
          <a:p>
            <a:pPr lvl="1"/>
            <a:r>
              <a:rPr lang="tr-TR" sz="2600" dirty="0">
                <a:latin typeface="Calibri" panose="020F0502020204030204" pitchFamily="34" charset="0"/>
                <a:cs typeface="Calibri" panose="020F0502020204030204" pitchFamily="34" charset="0"/>
              </a:rPr>
              <a:t>İlgili STK temsilcileri </a:t>
            </a:r>
            <a:endParaRPr lang="tr-T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56511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2A01D6-124E-0021-9632-004F2A0018BD}"/>
              </a:ext>
            </a:extLst>
          </p:cNvPr>
          <p:cNvSpPr>
            <a:spLocks noGrp="1"/>
          </p:cNvSpPr>
          <p:nvPr>
            <p:ph type="title"/>
          </p:nvPr>
        </p:nvSpPr>
        <p:spPr/>
        <p:txBody>
          <a:bodyPr>
            <a:normAutofit/>
          </a:bodyPr>
          <a:lstStyle/>
          <a:p>
            <a:r>
              <a:rPr lang="tr-TR" sz="4000" dirty="0">
                <a:latin typeface="Calibri" panose="020F0502020204030204" pitchFamily="34" charset="0"/>
                <a:cs typeface="Calibri" panose="020F0502020204030204" pitchFamily="34" charset="0"/>
              </a:rPr>
              <a:t>İSİG HİZMETLERİNDE GÖREV ALAN </a:t>
            </a:r>
            <a:r>
              <a:rPr lang="tr-TR" sz="4000" dirty="0" smtClean="0">
                <a:latin typeface="Calibri" panose="020F0502020204030204" pitchFamily="34" charset="0"/>
                <a:cs typeface="Calibri" panose="020F0502020204030204" pitchFamily="34" charset="0"/>
              </a:rPr>
              <a:t>ÇALIŞANLAR</a:t>
            </a:r>
            <a:endParaRPr lang="tr-TR" sz="4000" dirty="0">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D3A29F07-5F2D-4C5E-C12C-478195B66EDC}"/>
              </a:ext>
            </a:extLst>
          </p:cNvPr>
          <p:cNvSpPr>
            <a:spLocks noGrp="1"/>
          </p:cNvSpPr>
          <p:nvPr>
            <p:ph idx="1"/>
          </p:nvPr>
        </p:nvSpPr>
        <p:spPr>
          <a:xfrm>
            <a:off x="838200" y="1890345"/>
            <a:ext cx="10515600" cy="4286617"/>
          </a:xfrm>
        </p:spPr>
        <p:txBody>
          <a:bodyPr>
            <a:normAutofit/>
          </a:bodyPr>
          <a:lstStyle/>
          <a:p>
            <a:pPr marL="0" indent="0">
              <a:buNone/>
            </a:pPr>
            <a:r>
              <a:rPr lang="tr-TR" dirty="0">
                <a:latin typeface="Calibri" panose="020F0502020204030204" pitchFamily="34" charset="0"/>
                <a:cs typeface="Calibri" panose="020F0502020204030204" pitchFamily="34" charset="0"/>
              </a:rPr>
              <a:t> </a:t>
            </a:r>
            <a:r>
              <a:rPr lang="tr-TR" u="sng" dirty="0" smtClean="0">
                <a:solidFill>
                  <a:srgbClr val="C00000"/>
                </a:solidFill>
                <a:latin typeface="Calibri" panose="020F0502020204030204" pitchFamily="34" charset="0"/>
                <a:cs typeface="Calibri" panose="020F0502020204030204" pitchFamily="34" charset="0"/>
              </a:rPr>
              <a:t>İşyeri </a:t>
            </a:r>
            <a:r>
              <a:rPr lang="tr-TR" u="sng" dirty="0">
                <a:solidFill>
                  <a:srgbClr val="C00000"/>
                </a:solidFill>
                <a:latin typeface="Calibri" panose="020F0502020204030204" pitchFamily="34" charset="0"/>
                <a:cs typeface="Calibri" panose="020F0502020204030204" pitchFamily="34" charset="0"/>
              </a:rPr>
              <a:t>Hekimi  </a:t>
            </a:r>
          </a:p>
          <a:p>
            <a:pPr marL="0" indent="0">
              <a:buNone/>
            </a:pPr>
            <a:r>
              <a:rPr lang="tr-TR" dirty="0">
                <a:latin typeface="Calibri" panose="020F0502020204030204" pitchFamily="34" charset="0"/>
                <a:cs typeface="Calibri" panose="020F0502020204030204" pitchFamily="34" charset="0"/>
              </a:rPr>
              <a:t>İSİG Enstitüsü tarafından düzenlenecek eğitimleri alarak “işyeri hekimliği sertifikası” almış olan hekimlerdir. Modelin uygulanması ile birlikte verilecek </a:t>
            </a:r>
            <a:r>
              <a:rPr lang="tr-TR" dirty="0">
                <a:highlight>
                  <a:srgbClr val="FFFF00"/>
                </a:highlight>
                <a:latin typeface="Calibri" panose="020F0502020204030204" pitchFamily="34" charset="0"/>
                <a:cs typeface="Calibri" panose="020F0502020204030204" pitchFamily="34" charset="0"/>
              </a:rPr>
              <a:t>uzmanlık eğitimleri </a:t>
            </a:r>
            <a:r>
              <a:rPr lang="tr-TR" dirty="0">
                <a:latin typeface="Calibri" panose="020F0502020204030204" pitchFamily="34" charset="0"/>
                <a:cs typeface="Calibri" panose="020F0502020204030204" pitchFamily="34" charset="0"/>
              </a:rPr>
              <a:t>sonrasında, “işyeri hekimleri” sadece “az tehlikeli işyerlerinde istihdam edilecektir. </a:t>
            </a:r>
            <a:r>
              <a:rPr lang="tr-TR" dirty="0">
                <a:solidFill>
                  <a:schemeClr val="tx2">
                    <a:lumMod val="90000"/>
                    <a:lumOff val="10000"/>
                  </a:schemeClr>
                </a:solidFill>
                <a:latin typeface="Calibri" panose="020F0502020204030204" pitchFamily="34" charset="0"/>
                <a:cs typeface="Calibri" panose="020F0502020204030204" pitchFamily="34" charset="0"/>
              </a:rPr>
              <a:t>Modelin işaret ettiği bu düzenleme ile sistemin emekli hekimlerden de doğru bir şekilde yararlanmasının önünü açacaktır.  </a:t>
            </a:r>
          </a:p>
        </p:txBody>
      </p:sp>
    </p:spTree>
    <p:extLst>
      <p:ext uri="{BB962C8B-B14F-4D97-AF65-F5344CB8AC3E}">
        <p14:creationId xmlns:p14="http://schemas.microsoft.com/office/powerpoint/2010/main" val="39378095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2A01D6-124E-0021-9632-004F2A0018BD}"/>
              </a:ext>
            </a:extLst>
          </p:cNvPr>
          <p:cNvSpPr>
            <a:spLocks noGrp="1"/>
          </p:cNvSpPr>
          <p:nvPr>
            <p:ph type="title"/>
          </p:nvPr>
        </p:nvSpPr>
        <p:spPr/>
        <p:txBody>
          <a:bodyPr>
            <a:normAutofit/>
          </a:bodyPr>
          <a:lstStyle/>
          <a:p>
            <a:r>
              <a:rPr lang="tr-TR" sz="4000" dirty="0">
                <a:latin typeface="Calibri" panose="020F0502020204030204" pitchFamily="34" charset="0"/>
                <a:cs typeface="Calibri" panose="020F0502020204030204" pitchFamily="34" charset="0"/>
              </a:rPr>
              <a:t>İSİG HİZMETLERİNDE GÖREV ALAN </a:t>
            </a:r>
            <a:r>
              <a:rPr lang="tr-TR" sz="4000" dirty="0" smtClean="0">
                <a:latin typeface="Calibri" panose="020F0502020204030204" pitchFamily="34" charset="0"/>
                <a:cs typeface="Calibri" panose="020F0502020204030204" pitchFamily="34" charset="0"/>
              </a:rPr>
              <a:t>ÇALIŞANLAR</a:t>
            </a:r>
            <a:endParaRPr lang="tr-TR" sz="4000" dirty="0">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D3A29F07-5F2D-4C5E-C12C-478195B66EDC}"/>
              </a:ext>
            </a:extLst>
          </p:cNvPr>
          <p:cNvSpPr>
            <a:spLocks noGrp="1"/>
          </p:cNvSpPr>
          <p:nvPr>
            <p:ph idx="1"/>
          </p:nvPr>
        </p:nvSpPr>
        <p:spPr>
          <a:xfrm>
            <a:off x="838200" y="1890345"/>
            <a:ext cx="10515600" cy="4286617"/>
          </a:xfrm>
        </p:spPr>
        <p:txBody>
          <a:bodyPr>
            <a:normAutofit/>
          </a:bodyPr>
          <a:lstStyle/>
          <a:p>
            <a:pPr marL="0" indent="0">
              <a:buNone/>
            </a:pPr>
            <a:r>
              <a:rPr lang="tr-TR" u="sng" dirty="0" smtClean="0">
                <a:solidFill>
                  <a:srgbClr val="C00000"/>
                </a:solidFill>
                <a:latin typeface="Calibri" panose="020F0502020204030204" pitchFamily="34" charset="0"/>
                <a:cs typeface="Calibri" panose="020F0502020204030204" pitchFamily="34" charset="0"/>
              </a:rPr>
              <a:t>İşçi </a:t>
            </a:r>
            <a:r>
              <a:rPr lang="tr-TR" u="sng" dirty="0">
                <a:solidFill>
                  <a:srgbClr val="C00000"/>
                </a:solidFill>
                <a:latin typeface="Calibri" panose="020F0502020204030204" pitchFamily="34" charset="0"/>
                <a:cs typeface="Calibri" panose="020F0502020204030204" pitchFamily="34" charset="0"/>
              </a:rPr>
              <a:t>Sağlığı Uzmanı </a:t>
            </a:r>
          </a:p>
          <a:p>
            <a:r>
              <a:rPr lang="tr-TR" dirty="0">
                <a:latin typeface="Calibri" panose="020F0502020204030204" pitchFamily="34" charset="0"/>
                <a:cs typeface="Calibri" panose="020F0502020204030204" pitchFamily="34" charset="0"/>
              </a:rPr>
              <a:t>İSİG Enstitüsü ve Tıp Fakültelerinin ortaklaşa planlayıp, yürütecekleri bir uzmanlık dalıdır. Bu uzmanlık eğitiminin bir kısmı Tıp Fakültelerinin ilgili bölümlerinde, bir kısmı ise İSİG Enstitüsü’nün uhdesinde sahada yürütülecektir. </a:t>
            </a:r>
          </a:p>
          <a:p>
            <a:r>
              <a:rPr lang="tr-TR" dirty="0">
                <a:highlight>
                  <a:srgbClr val="FFFF00"/>
                </a:highlight>
                <a:latin typeface="Calibri" panose="020F0502020204030204" pitchFamily="34" charset="0"/>
                <a:cs typeface="Calibri" panose="020F0502020204030204" pitchFamily="34" charset="0"/>
              </a:rPr>
              <a:t>Uzman açığının hızlı kapanması ve alanda tecrübeli hekimlerin uzmanlığa yöneltilmesi için, </a:t>
            </a:r>
            <a:r>
              <a:rPr lang="tr-TR" dirty="0">
                <a:highlight>
                  <a:srgbClr val="00FF00"/>
                </a:highlight>
                <a:latin typeface="Calibri" panose="020F0502020204030204" pitchFamily="34" charset="0"/>
                <a:cs typeface="Calibri" panose="020F0502020204030204" pitchFamily="34" charset="0"/>
              </a:rPr>
              <a:t>beş yıl </a:t>
            </a:r>
            <a:r>
              <a:rPr lang="tr-TR" dirty="0">
                <a:highlight>
                  <a:srgbClr val="FFFF00"/>
                </a:highlight>
                <a:latin typeface="Calibri" panose="020F0502020204030204" pitchFamily="34" charset="0"/>
                <a:cs typeface="Calibri" panose="020F0502020204030204" pitchFamily="34" charset="0"/>
              </a:rPr>
              <a:t>“çok tehlikeli işyerlerinde tam zamanlı” görev yapmış hekimlere TUS sınavında kolaylık sağlanmalıdır. </a:t>
            </a:r>
          </a:p>
        </p:txBody>
      </p:sp>
    </p:spTree>
    <p:extLst>
      <p:ext uri="{BB962C8B-B14F-4D97-AF65-F5344CB8AC3E}">
        <p14:creationId xmlns:p14="http://schemas.microsoft.com/office/powerpoint/2010/main" val="32932596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852685F-DA8A-6843-BBF4-58FAFB6EF78D}"/>
              </a:ext>
            </a:extLst>
          </p:cNvPr>
          <p:cNvSpPr>
            <a:spLocks noGrp="1"/>
          </p:cNvSpPr>
          <p:nvPr>
            <p:ph type="title"/>
          </p:nvPr>
        </p:nvSpPr>
        <p:spPr/>
        <p:txBody>
          <a:bodyPr>
            <a:normAutofit/>
          </a:bodyPr>
          <a:lstStyle/>
          <a:p>
            <a:r>
              <a:rPr lang="tr-TR" sz="4000" dirty="0">
                <a:latin typeface="Calibri" panose="020F0502020204030204" pitchFamily="34" charset="0"/>
                <a:cs typeface="Calibri" panose="020F0502020204030204" pitchFamily="34" charset="0"/>
              </a:rPr>
              <a:t>İSİG HİZMETLERİNDE GÖREV ALAN ÇALIŞANLAR </a:t>
            </a:r>
          </a:p>
        </p:txBody>
      </p:sp>
      <p:sp>
        <p:nvSpPr>
          <p:cNvPr id="3" name="İçerik Yer Tutucusu 2">
            <a:extLst>
              <a:ext uri="{FF2B5EF4-FFF2-40B4-BE49-F238E27FC236}">
                <a16:creationId xmlns:a16="http://schemas.microsoft.com/office/drawing/2014/main" id="{698F6B27-4FDA-8F54-FE8D-67AE0C7A668D}"/>
              </a:ext>
            </a:extLst>
          </p:cNvPr>
          <p:cNvSpPr>
            <a:spLocks noGrp="1"/>
          </p:cNvSpPr>
          <p:nvPr>
            <p:ph idx="1"/>
          </p:nvPr>
        </p:nvSpPr>
        <p:spPr/>
        <p:txBody>
          <a:bodyPr>
            <a:normAutofit fontScale="92500" lnSpcReduction="10000"/>
          </a:bodyPr>
          <a:lstStyle/>
          <a:p>
            <a:r>
              <a:rPr lang="tr-TR" dirty="0">
                <a:solidFill>
                  <a:srgbClr val="C00000"/>
                </a:solidFill>
                <a:latin typeface="Calibri" panose="020F0502020204030204" pitchFamily="34" charset="0"/>
                <a:cs typeface="Calibri" panose="020F0502020204030204" pitchFamily="34" charset="0"/>
              </a:rPr>
              <a:t>Meslek Hastalıkları Uzmanı </a:t>
            </a:r>
          </a:p>
          <a:p>
            <a:pPr marL="0" indent="0">
              <a:buNone/>
            </a:pPr>
            <a:r>
              <a:rPr lang="tr-TR" dirty="0">
                <a:latin typeface="Calibri" panose="020F0502020204030204" pitchFamily="34" charset="0"/>
                <a:cs typeface="Calibri" panose="020F0502020204030204" pitchFamily="34" charset="0"/>
              </a:rPr>
              <a:t>Tıp Fakültelerinin ilgili bölümlerinden uzmanlık eğitimini almış hekimlerdir. Bölge Merkezlerinde, Enstitüde, Meslek hastalıkları hastanelerinde, Eğitim araştırma hastanelerinde ve tıp fakültelerinde görev yaparlar.  </a:t>
            </a:r>
          </a:p>
          <a:p>
            <a:r>
              <a:rPr lang="tr-TR" dirty="0">
                <a:solidFill>
                  <a:srgbClr val="C00000"/>
                </a:solidFill>
                <a:highlight>
                  <a:srgbClr val="FFFF00"/>
                </a:highlight>
                <a:latin typeface="Calibri" panose="020F0502020204030204" pitchFamily="34" charset="0"/>
                <a:cs typeface="Calibri" panose="020F0502020204030204" pitchFamily="34" charset="0"/>
              </a:rPr>
              <a:t>İşyeri Sağlık Teknikeri </a:t>
            </a:r>
          </a:p>
          <a:p>
            <a:pPr marL="0" indent="0">
              <a:buNone/>
            </a:pPr>
            <a:r>
              <a:rPr lang="tr-TR" dirty="0">
                <a:latin typeface="Calibri" panose="020F0502020204030204" pitchFamily="34" charset="0"/>
                <a:cs typeface="Calibri" panose="020F0502020204030204" pitchFamily="34" charset="0"/>
              </a:rPr>
              <a:t>İSİG Enstitüsü ve Tıp Fakültelerinin ortaklaşa planlayıp, yürütecekleri bir </a:t>
            </a:r>
            <a:r>
              <a:rPr lang="tr-TR" dirty="0">
                <a:solidFill>
                  <a:schemeClr val="accent4">
                    <a:lumMod val="50000"/>
                  </a:schemeClr>
                </a:solidFill>
                <a:latin typeface="Calibri" panose="020F0502020204030204" pitchFamily="34" charset="0"/>
                <a:cs typeface="Calibri" panose="020F0502020204030204" pitchFamily="34" charset="0"/>
              </a:rPr>
              <a:t>ön lisans programıdır</a:t>
            </a:r>
            <a:r>
              <a:rPr lang="tr-TR" dirty="0">
                <a:latin typeface="Calibri" panose="020F0502020204030204" pitchFamily="34" charset="0"/>
                <a:cs typeface="Calibri" panose="020F0502020204030204" pitchFamily="34" charset="0"/>
              </a:rPr>
              <a:t>. </a:t>
            </a:r>
            <a:r>
              <a:rPr lang="tr-TR" i="1" dirty="0">
                <a:latin typeface="Calibri" panose="020F0502020204030204" pitchFamily="34" charset="0"/>
                <a:cs typeface="Calibri" panose="020F0502020204030204" pitchFamily="34" charset="0"/>
              </a:rPr>
              <a:t>Programa hemşireler, işyeri hemşireleri, </a:t>
            </a:r>
            <a:r>
              <a:rPr lang="tr-TR" i="1" dirty="0" err="1">
                <a:latin typeface="Calibri" panose="020F0502020204030204" pitchFamily="34" charset="0"/>
                <a:cs typeface="Calibri" panose="020F0502020204030204" pitchFamily="34" charset="0"/>
              </a:rPr>
              <a:t>ATT’ler</a:t>
            </a:r>
            <a:r>
              <a:rPr lang="tr-TR" i="1" dirty="0">
                <a:latin typeface="Calibri" panose="020F0502020204030204" pitchFamily="34" charset="0"/>
                <a:cs typeface="Calibri" panose="020F0502020204030204" pitchFamily="34" charset="0"/>
              </a:rPr>
              <a:t> ve paramedikler başvurabileceklerdir</a:t>
            </a:r>
            <a:r>
              <a:rPr lang="tr-TR" dirty="0">
                <a:latin typeface="Calibri" panose="020F0502020204030204" pitchFamily="34" charset="0"/>
                <a:cs typeface="Calibri" panose="020F0502020204030204" pitchFamily="34" charset="0"/>
              </a:rPr>
              <a:t>. </a:t>
            </a:r>
            <a:r>
              <a:rPr lang="tr-TR" dirty="0">
                <a:solidFill>
                  <a:schemeClr val="accent4">
                    <a:lumMod val="50000"/>
                  </a:schemeClr>
                </a:solidFill>
                <a:latin typeface="Calibri" panose="020F0502020204030204" pitchFamily="34" charset="0"/>
                <a:cs typeface="Calibri" panose="020F0502020204030204" pitchFamily="34" charset="0"/>
              </a:rPr>
              <a:t>Bu ön lisans programını bitiren ve “İşyeri Sağlık Teknikeri” unvanını alan personel, mevcut durumda İşyeri Hekimleri için tarif edilen görevlerin bir kısmını yüklenebilecek, sağlık risk analizi yapabilecek, acil tıbbi durumlara müdahale edebilecek, raporlamalar yapabilecek bilgi birikimine ve pratiğe sahip olacaklardır. </a:t>
            </a:r>
          </a:p>
        </p:txBody>
      </p:sp>
    </p:spTree>
    <p:extLst>
      <p:ext uri="{BB962C8B-B14F-4D97-AF65-F5344CB8AC3E}">
        <p14:creationId xmlns:p14="http://schemas.microsoft.com/office/powerpoint/2010/main" val="39371374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2B8271E-B497-C1C1-B6DF-D5BF5C35291C}"/>
              </a:ext>
            </a:extLst>
          </p:cNvPr>
          <p:cNvSpPr>
            <a:spLocks noGrp="1"/>
          </p:cNvSpPr>
          <p:nvPr>
            <p:ph type="title"/>
          </p:nvPr>
        </p:nvSpPr>
        <p:spPr/>
        <p:txBody>
          <a:bodyPr/>
          <a:lstStyle/>
          <a:p>
            <a:r>
              <a:rPr lang="tr-TR" dirty="0">
                <a:latin typeface="Calibri" panose="020F0502020204030204" pitchFamily="34" charset="0"/>
                <a:cs typeface="Calibri" panose="020F0502020204030204" pitchFamily="34" charset="0"/>
              </a:rPr>
              <a:t>İşyeri Sağlık Teknikeri </a:t>
            </a:r>
          </a:p>
        </p:txBody>
      </p:sp>
      <p:sp>
        <p:nvSpPr>
          <p:cNvPr id="3" name="İçerik Yer Tutucusu 2">
            <a:extLst>
              <a:ext uri="{FF2B5EF4-FFF2-40B4-BE49-F238E27FC236}">
                <a16:creationId xmlns:a16="http://schemas.microsoft.com/office/drawing/2014/main" id="{16FE20D1-831F-FFD5-3EAE-9DE2E19A766C}"/>
              </a:ext>
            </a:extLst>
          </p:cNvPr>
          <p:cNvSpPr>
            <a:spLocks noGrp="1"/>
          </p:cNvSpPr>
          <p:nvPr>
            <p:ph idx="1"/>
          </p:nvPr>
        </p:nvSpPr>
        <p:spPr>
          <a:xfrm>
            <a:off x="838200" y="1978269"/>
            <a:ext cx="10515600" cy="4198694"/>
          </a:xfrm>
        </p:spPr>
        <p:txBody>
          <a:bodyPr>
            <a:normAutofit/>
          </a:bodyPr>
          <a:lstStyle/>
          <a:p>
            <a:pPr marL="0" indent="0">
              <a:buNone/>
            </a:pPr>
            <a:r>
              <a:rPr lang="tr-TR" dirty="0">
                <a:latin typeface="Calibri" panose="020F0502020204030204" pitchFamily="34" charset="0"/>
                <a:cs typeface="Calibri" panose="020F0502020204030204" pitchFamily="34" charset="0"/>
              </a:rPr>
              <a:t>50 ve üstünde işçisi olan her işyerinde tam gün çalışan bir “işyeri sağlık teknikeri” bulunacaktır. </a:t>
            </a:r>
            <a:r>
              <a:rPr lang="tr-TR" dirty="0" err="1">
                <a:latin typeface="Calibri" panose="020F0502020204030204" pitchFamily="34" charset="0"/>
                <a:cs typeface="Calibri" panose="020F0502020204030204" pitchFamily="34" charset="0"/>
              </a:rPr>
              <a:t>İSGB’lere</a:t>
            </a:r>
            <a:r>
              <a:rPr lang="tr-TR" dirty="0">
                <a:latin typeface="Calibri" panose="020F0502020204030204" pitchFamily="34" charset="0"/>
                <a:cs typeface="Calibri" panose="020F0502020204030204" pitchFamily="34" charset="0"/>
              </a:rPr>
              <a:t> İSİGEM tarafından işçi sayısına göre İş Sağlığı Teknikeri ataması yapılacaktır.  	</a:t>
            </a:r>
          </a:p>
        </p:txBody>
      </p:sp>
    </p:spTree>
    <p:extLst>
      <p:ext uri="{BB962C8B-B14F-4D97-AF65-F5344CB8AC3E}">
        <p14:creationId xmlns:p14="http://schemas.microsoft.com/office/powerpoint/2010/main" val="27661436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4EB83A-E514-2A8F-B58E-3AE9F21EF431}"/>
              </a:ext>
            </a:extLst>
          </p:cNvPr>
          <p:cNvSpPr>
            <a:spLocks noGrp="1"/>
          </p:cNvSpPr>
          <p:nvPr>
            <p:ph type="title"/>
          </p:nvPr>
        </p:nvSpPr>
        <p:spPr>
          <a:xfrm>
            <a:off x="838200" y="365125"/>
            <a:ext cx="10515600" cy="808767"/>
          </a:xfrm>
        </p:spPr>
        <p:txBody>
          <a:bodyPr>
            <a:normAutofit fontScale="90000"/>
          </a:bodyPr>
          <a:lstStyle/>
          <a:p>
            <a:r>
              <a:rPr lang="tr-TR" dirty="0">
                <a:latin typeface="Calibri" panose="020F0502020204030204" pitchFamily="34" charset="0"/>
                <a:cs typeface="Calibri" panose="020F0502020204030204" pitchFamily="34" charset="0"/>
              </a:rPr>
              <a:t>İş Sağlığı Teknikeri </a:t>
            </a:r>
            <a:br>
              <a:rPr lang="tr-TR" dirty="0">
                <a:latin typeface="Calibri" panose="020F0502020204030204" pitchFamily="34" charset="0"/>
                <a:cs typeface="Calibri" panose="020F0502020204030204" pitchFamily="34" charset="0"/>
              </a:rPr>
            </a:br>
            <a:endParaRPr lang="tr-TR" dirty="0">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05AF25C4-F555-D7B5-D95C-9DADC209FBCF}"/>
              </a:ext>
            </a:extLst>
          </p:cNvPr>
          <p:cNvSpPr>
            <a:spLocks noGrp="1"/>
          </p:cNvSpPr>
          <p:nvPr>
            <p:ph idx="1"/>
          </p:nvPr>
        </p:nvSpPr>
        <p:spPr>
          <a:xfrm>
            <a:off x="838200" y="1173892"/>
            <a:ext cx="10515600" cy="5318983"/>
          </a:xfrm>
        </p:spPr>
        <p:txBody>
          <a:bodyPr>
            <a:normAutofit lnSpcReduction="10000"/>
          </a:bodyPr>
          <a:lstStyle/>
          <a:p>
            <a:r>
              <a:rPr lang="tr-TR" sz="2400" dirty="0" err="1">
                <a:latin typeface="Calibri" panose="020F0502020204030204" pitchFamily="34" charset="0"/>
                <a:cs typeface="Calibri" panose="020F0502020204030204" pitchFamily="34" charset="0"/>
              </a:rPr>
              <a:t>İSGB’nin</a:t>
            </a:r>
            <a:r>
              <a:rPr lang="tr-TR" sz="2400" dirty="0">
                <a:latin typeface="Calibri" panose="020F0502020204030204" pitchFamily="34" charset="0"/>
                <a:cs typeface="Calibri" panose="020F0502020204030204" pitchFamily="34" charset="0"/>
              </a:rPr>
              <a:t>/</a:t>
            </a:r>
            <a:r>
              <a:rPr lang="tr-TR" sz="2400" dirty="0" err="1">
                <a:latin typeface="Calibri" panose="020F0502020204030204" pitchFamily="34" charset="0"/>
                <a:cs typeface="Calibri" panose="020F0502020204030204" pitchFamily="34" charset="0"/>
              </a:rPr>
              <a:t>İSGB’lerin</a:t>
            </a:r>
            <a:r>
              <a:rPr lang="tr-TR" sz="2400" dirty="0">
                <a:latin typeface="Calibri" panose="020F0502020204030204" pitchFamily="34" charset="0"/>
                <a:cs typeface="Calibri" panose="020F0502020204030204" pitchFamily="34" charset="0"/>
              </a:rPr>
              <a:t> hizmet verdiği işyerlerini ve eklentilerini dolaşacak, yeni bir sağlık güvenlik riski gördüğünde, bağlı bulunduğu </a:t>
            </a:r>
            <a:r>
              <a:rPr lang="tr-TR" sz="2400" dirty="0" err="1">
                <a:latin typeface="Calibri" panose="020F0502020204030204" pitchFamily="34" charset="0"/>
                <a:cs typeface="Calibri" panose="020F0502020204030204" pitchFamily="34" charset="0"/>
              </a:rPr>
              <a:t>İSGB’nin</a:t>
            </a:r>
            <a:r>
              <a:rPr lang="tr-TR" sz="2400" dirty="0">
                <a:latin typeface="Calibri" panose="020F0502020204030204" pitchFamily="34" charset="0"/>
                <a:cs typeface="Calibri" panose="020F0502020204030204" pitchFamily="34" charset="0"/>
              </a:rPr>
              <a:t> diğer üyelerini yeni risk değerlendirmesi yapılması ve önlemler alınması için davet edecektir. </a:t>
            </a:r>
          </a:p>
          <a:p>
            <a:r>
              <a:rPr lang="tr-TR" sz="2400" dirty="0">
                <a:latin typeface="Calibri" panose="020F0502020204030204" pitchFamily="34" charset="0"/>
                <a:cs typeface="Calibri" panose="020F0502020204030204" pitchFamily="34" charset="0"/>
              </a:rPr>
              <a:t>İş Sağlığı Teknikeri haftalık dijital bir forma, işyerindeki/işyerlerindeki; </a:t>
            </a:r>
          </a:p>
          <a:p>
            <a:pPr marL="0" indent="0">
              <a:buNone/>
            </a:pPr>
            <a:r>
              <a:rPr lang="tr-TR" sz="2400" dirty="0">
                <a:latin typeface="Calibri" panose="020F0502020204030204" pitchFamily="34" charset="0"/>
                <a:cs typeface="Calibri" panose="020F0502020204030204" pitchFamily="34" charset="0"/>
              </a:rPr>
              <a:t>	Sağlık açısından riskli olan personelleri, </a:t>
            </a:r>
          </a:p>
          <a:p>
            <a:pPr marL="0" indent="0">
              <a:buNone/>
            </a:pPr>
            <a:r>
              <a:rPr lang="tr-TR" sz="2400" dirty="0">
                <a:latin typeface="Calibri" panose="020F0502020204030204" pitchFamily="34" charset="0"/>
                <a:cs typeface="Calibri" panose="020F0502020204030204" pitchFamily="34" charset="0"/>
              </a:rPr>
              <a:t>	O hafta içinde sağlık sebebiyle istirahatte olan personelleri, </a:t>
            </a:r>
          </a:p>
          <a:p>
            <a:pPr marL="0" indent="0">
              <a:buNone/>
            </a:pPr>
            <a:r>
              <a:rPr lang="tr-TR" sz="2400" dirty="0">
                <a:latin typeface="Calibri" panose="020F0502020204030204" pitchFamily="34" charset="0"/>
                <a:cs typeface="Calibri" panose="020F0502020204030204" pitchFamily="34" charset="0"/>
              </a:rPr>
              <a:t>	İSGB tarafından sağlık açısından takibe alınmış işçilerin genel sağlık durumlarını, </a:t>
            </a:r>
          </a:p>
          <a:p>
            <a:pPr marL="0" indent="0">
              <a:buNone/>
            </a:pPr>
            <a:r>
              <a:rPr lang="tr-TR" sz="2400" dirty="0">
                <a:latin typeface="Calibri" panose="020F0502020204030204" pitchFamily="34" charset="0"/>
                <a:cs typeface="Calibri" panose="020F0502020204030204" pitchFamily="34" charset="0"/>
              </a:rPr>
              <a:t>	Engelli çalışanların genel sağlık durumunu,  </a:t>
            </a:r>
          </a:p>
          <a:p>
            <a:pPr marL="0" indent="0">
              <a:buNone/>
            </a:pPr>
            <a:r>
              <a:rPr lang="tr-TR" sz="2400" dirty="0">
                <a:latin typeface="Calibri" panose="020F0502020204030204" pitchFamily="34" charset="0"/>
                <a:cs typeface="Calibri" panose="020F0502020204030204" pitchFamily="34" charset="0"/>
              </a:rPr>
              <a:t>	Stajyer ve çırakların durumu, </a:t>
            </a:r>
          </a:p>
          <a:p>
            <a:pPr marL="0" indent="0">
              <a:buNone/>
            </a:pPr>
            <a:r>
              <a:rPr lang="tr-TR" sz="2400" dirty="0">
                <a:latin typeface="Calibri" panose="020F0502020204030204" pitchFamily="34" charset="0"/>
                <a:cs typeface="Calibri" panose="020F0502020204030204" pitchFamily="34" charset="0"/>
              </a:rPr>
              <a:t>	Hamile işçilerin durumu, </a:t>
            </a:r>
          </a:p>
          <a:p>
            <a:pPr marL="0" indent="0">
              <a:buNone/>
            </a:pPr>
            <a:r>
              <a:rPr lang="tr-TR" sz="2400" dirty="0">
                <a:latin typeface="Calibri" panose="020F0502020204030204" pitchFamily="34" charset="0"/>
                <a:cs typeface="Calibri" panose="020F0502020204030204" pitchFamily="34" charset="0"/>
              </a:rPr>
              <a:t>	Çalışanlar arasında psikolojik, sosyal </a:t>
            </a:r>
            <a:r>
              <a:rPr lang="tr-TR" sz="2400" dirty="0" err="1">
                <a:latin typeface="Calibri" panose="020F0502020204030204" pitchFamily="34" charset="0"/>
                <a:cs typeface="Calibri" panose="020F0502020204030204" pitchFamily="34" charset="0"/>
              </a:rPr>
              <a:t>v.b</a:t>
            </a:r>
            <a:r>
              <a:rPr lang="tr-TR" sz="2400" dirty="0">
                <a:latin typeface="Calibri" panose="020F0502020204030204" pitchFamily="34" charset="0"/>
                <a:cs typeface="Calibri" panose="020F0502020204030204" pitchFamily="34" charset="0"/>
              </a:rPr>
              <a:t>. destek gerektiren işçilerin bildirimi,  </a:t>
            </a:r>
          </a:p>
          <a:p>
            <a:pPr marL="0" indent="0">
              <a:buNone/>
            </a:pPr>
            <a:r>
              <a:rPr lang="tr-TR" sz="2400" dirty="0">
                <a:latin typeface="Calibri" panose="020F0502020204030204" pitchFamily="34" charset="0"/>
                <a:cs typeface="Calibri" panose="020F0502020204030204" pitchFamily="34" charset="0"/>
              </a:rPr>
              <a:t>	Yatakhane, yemekhane </a:t>
            </a:r>
            <a:r>
              <a:rPr lang="tr-TR" sz="2400" dirty="0" err="1">
                <a:latin typeface="Calibri" panose="020F0502020204030204" pitchFamily="34" charset="0"/>
                <a:cs typeface="Calibri" panose="020F0502020204030204" pitchFamily="34" charset="0"/>
              </a:rPr>
              <a:t>v.b</a:t>
            </a:r>
            <a:r>
              <a:rPr lang="tr-TR" sz="2400" dirty="0">
                <a:latin typeface="Calibri" panose="020F0502020204030204" pitchFamily="34" charset="0"/>
                <a:cs typeface="Calibri" panose="020F0502020204030204" pitchFamily="34" charset="0"/>
              </a:rPr>
              <a:t> eklentilerdeki koşulları, </a:t>
            </a:r>
          </a:p>
        </p:txBody>
      </p:sp>
    </p:spTree>
    <p:extLst>
      <p:ext uri="{BB962C8B-B14F-4D97-AF65-F5344CB8AC3E}">
        <p14:creationId xmlns:p14="http://schemas.microsoft.com/office/powerpoint/2010/main" val="17811207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1851BC-98D4-A77B-5235-74E0EECD5A47}"/>
              </a:ext>
            </a:extLst>
          </p:cNvPr>
          <p:cNvSpPr>
            <a:spLocks noGrp="1"/>
          </p:cNvSpPr>
          <p:nvPr>
            <p:ph type="title"/>
          </p:nvPr>
        </p:nvSpPr>
        <p:spPr/>
        <p:txBody>
          <a:bodyPr>
            <a:normAutofit/>
          </a:bodyPr>
          <a:lstStyle/>
          <a:p>
            <a:r>
              <a:rPr lang="tr-TR" sz="4000" dirty="0">
                <a:latin typeface="Calibri" panose="020F0502020204030204" pitchFamily="34" charset="0"/>
                <a:cs typeface="Calibri" panose="020F0502020204030204" pitchFamily="34" charset="0"/>
              </a:rPr>
              <a:t>İSİG HİZMETLERİNDE GÖREV ALAN ÇALIŞANLAR </a:t>
            </a:r>
          </a:p>
        </p:txBody>
      </p:sp>
      <p:sp>
        <p:nvSpPr>
          <p:cNvPr id="3" name="İçerik Yer Tutucusu 2">
            <a:extLst>
              <a:ext uri="{FF2B5EF4-FFF2-40B4-BE49-F238E27FC236}">
                <a16:creationId xmlns:a16="http://schemas.microsoft.com/office/drawing/2014/main" id="{4FFDA082-EDDF-F210-058B-FFBA48327437}"/>
              </a:ext>
            </a:extLst>
          </p:cNvPr>
          <p:cNvSpPr>
            <a:spLocks noGrp="1"/>
          </p:cNvSpPr>
          <p:nvPr>
            <p:ph idx="1"/>
          </p:nvPr>
        </p:nvSpPr>
        <p:spPr/>
        <p:txBody>
          <a:bodyPr/>
          <a:lstStyle/>
          <a:p>
            <a:r>
              <a:rPr lang="tr-TR" dirty="0">
                <a:latin typeface="Calibri" panose="020F0502020204030204" pitchFamily="34" charset="0"/>
                <a:cs typeface="Calibri" panose="020F0502020204030204" pitchFamily="34" charset="0"/>
              </a:rPr>
              <a:t>İş Güvenliği Uzmanı </a:t>
            </a:r>
          </a:p>
          <a:p>
            <a:pPr marL="0" indent="0">
              <a:buNone/>
            </a:pPr>
            <a:r>
              <a:rPr lang="tr-TR" dirty="0">
                <a:solidFill>
                  <a:schemeClr val="accent4">
                    <a:lumMod val="50000"/>
                  </a:schemeClr>
                </a:solidFill>
                <a:latin typeface="Calibri" panose="020F0502020204030204" pitchFamily="34" charset="0"/>
                <a:cs typeface="Calibri" panose="020F0502020204030204" pitchFamily="34" charset="0"/>
              </a:rPr>
              <a:t>İş güvenliği uzmanlığı eğitimi ve sınavları Enstitü ve üniversitelerin ortaklaşa yürüttükleri bir süreçtir.</a:t>
            </a:r>
            <a:r>
              <a:rPr lang="tr-TR" dirty="0">
                <a:latin typeface="Calibri" panose="020F0502020204030204" pitchFamily="34" charset="0"/>
                <a:cs typeface="Calibri" panose="020F0502020204030204" pitchFamily="34" charset="0"/>
              </a:rPr>
              <a:t> </a:t>
            </a:r>
          </a:p>
          <a:p>
            <a:pPr marL="0" indent="0">
              <a:buNone/>
            </a:pPr>
            <a:r>
              <a:rPr lang="tr-TR" dirty="0">
                <a:latin typeface="Calibri" panose="020F0502020204030204" pitchFamily="34" charset="0"/>
                <a:cs typeface="Calibri" panose="020F0502020204030204" pitchFamily="34" charset="0"/>
              </a:rPr>
              <a:t>İş güvenliği uzmanlarının </a:t>
            </a:r>
            <a:r>
              <a:rPr lang="tr-TR" dirty="0">
                <a:solidFill>
                  <a:schemeClr val="accent4">
                    <a:lumMod val="50000"/>
                  </a:schemeClr>
                </a:solidFill>
                <a:latin typeface="Calibri" panose="020F0502020204030204" pitchFamily="34" charset="0"/>
                <a:cs typeface="Calibri" panose="020F0502020204030204" pitchFamily="34" charset="0"/>
              </a:rPr>
              <a:t>sektörel olarak uzmanlaşması </a:t>
            </a:r>
            <a:r>
              <a:rPr lang="tr-TR" dirty="0">
                <a:latin typeface="Calibri" panose="020F0502020204030204" pitchFamily="34" charset="0"/>
                <a:cs typeface="Calibri" panose="020F0502020204030204" pitchFamily="34" charset="0"/>
              </a:rPr>
              <a:t>ve eğitim-tecrübelerine göre kıdemleri Enstitü tarafından tayin edilecektir. </a:t>
            </a:r>
          </a:p>
        </p:txBody>
      </p:sp>
    </p:spTree>
    <p:extLst>
      <p:ext uri="{BB962C8B-B14F-4D97-AF65-F5344CB8AC3E}">
        <p14:creationId xmlns:p14="http://schemas.microsoft.com/office/powerpoint/2010/main" val="38849315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77B32F1-0C3B-A220-93D6-9D852B4EA0ED}"/>
              </a:ext>
            </a:extLst>
          </p:cNvPr>
          <p:cNvSpPr>
            <a:spLocks noGrp="1"/>
          </p:cNvSpPr>
          <p:nvPr>
            <p:ph type="title"/>
          </p:nvPr>
        </p:nvSpPr>
        <p:spPr/>
        <p:txBody>
          <a:bodyPr/>
          <a:lstStyle/>
          <a:p>
            <a:r>
              <a:rPr lang="tr-TR" dirty="0">
                <a:latin typeface="Calibri" panose="020F0502020204030204" pitchFamily="34" charset="0"/>
                <a:cs typeface="Calibri" panose="020F0502020204030204" pitchFamily="34" charset="0"/>
              </a:rPr>
              <a:t>Diğer Personeller </a:t>
            </a:r>
          </a:p>
        </p:txBody>
      </p:sp>
      <p:sp>
        <p:nvSpPr>
          <p:cNvPr id="3" name="İçerik Yer Tutucusu 2">
            <a:extLst>
              <a:ext uri="{FF2B5EF4-FFF2-40B4-BE49-F238E27FC236}">
                <a16:creationId xmlns:a16="http://schemas.microsoft.com/office/drawing/2014/main" id="{738B0A84-17F0-4442-92AC-43D3C305174E}"/>
              </a:ext>
            </a:extLst>
          </p:cNvPr>
          <p:cNvSpPr>
            <a:spLocks noGrp="1"/>
          </p:cNvSpPr>
          <p:nvPr>
            <p:ph idx="1"/>
          </p:nvPr>
        </p:nvSpPr>
        <p:spPr/>
        <p:txBody>
          <a:bodyPr/>
          <a:lstStyle/>
          <a:p>
            <a:r>
              <a:rPr lang="tr-TR" dirty="0">
                <a:latin typeface="Calibri" panose="020F0502020204030204" pitchFamily="34" charset="0"/>
                <a:cs typeface="Calibri" panose="020F0502020204030204" pitchFamily="34" charset="0"/>
              </a:rPr>
              <a:t>İş </a:t>
            </a:r>
            <a:r>
              <a:rPr lang="tr-TR" dirty="0" err="1">
                <a:latin typeface="Calibri" panose="020F0502020204030204" pitchFamily="34" charset="0"/>
                <a:cs typeface="Calibri" panose="020F0502020204030204" pitchFamily="34" charset="0"/>
              </a:rPr>
              <a:t>Hijyenisti</a:t>
            </a:r>
            <a:r>
              <a:rPr lang="tr-TR" dirty="0">
                <a:latin typeface="Calibri" panose="020F0502020204030204" pitchFamily="34" charset="0"/>
                <a:cs typeface="Calibri" panose="020F0502020204030204" pitchFamily="34" charset="0"/>
              </a:rPr>
              <a:t>,  </a:t>
            </a:r>
          </a:p>
          <a:p>
            <a:r>
              <a:rPr lang="tr-TR" dirty="0">
                <a:latin typeface="Calibri" panose="020F0502020204030204" pitchFamily="34" charset="0"/>
                <a:cs typeface="Calibri" panose="020F0502020204030204" pitchFamily="34" charset="0"/>
              </a:rPr>
              <a:t>İş Psikoloğu </a:t>
            </a:r>
          </a:p>
          <a:p>
            <a:r>
              <a:rPr lang="tr-TR" dirty="0">
                <a:latin typeface="Calibri" panose="020F0502020204030204" pitchFamily="34" charset="0"/>
                <a:cs typeface="Calibri" panose="020F0502020204030204" pitchFamily="34" charset="0"/>
              </a:rPr>
              <a:t>İş Fizyoterapisti </a:t>
            </a:r>
          </a:p>
          <a:p>
            <a:r>
              <a:rPr lang="tr-TR" dirty="0">
                <a:solidFill>
                  <a:schemeClr val="accent1">
                    <a:lumMod val="50000"/>
                  </a:schemeClr>
                </a:solidFill>
                <a:latin typeface="Calibri" panose="020F0502020204030204" pitchFamily="34" charset="0"/>
                <a:cs typeface="Calibri" panose="020F0502020204030204" pitchFamily="34" charset="0"/>
              </a:rPr>
              <a:t>İSİG Eğitmenleri de yer alır. </a:t>
            </a:r>
          </a:p>
          <a:p>
            <a:endParaRPr lang="tr-T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235112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yagram 1">
            <a:extLst>
              <a:ext uri="{FF2B5EF4-FFF2-40B4-BE49-F238E27FC236}">
                <a16:creationId xmlns:a16="http://schemas.microsoft.com/office/drawing/2014/main" id="{ADE1A4EC-93E5-11CE-7ED3-F9354F28FBB1}"/>
              </a:ext>
            </a:extLst>
          </p:cNvPr>
          <p:cNvGraphicFramePr/>
          <p:nvPr>
            <p:extLst>
              <p:ext uri="{D42A27DB-BD31-4B8C-83A1-F6EECF244321}">
                <p14:modId xmlns:p14="http://schemas.microsoft.com/office/powerpoint/2010/main" val="396264643"/>
              </p:ext>
            </p:extLst>
          </p:nvPr>
        </p:nvGraphicFramePr>
        <p:xfrm>
          <a:off x="395416" y="308920"/>
          <a:ext cx="11368216" cy="60918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Düz Bağlayıcı 3">
            <a:extLst>
              <a:ext uri="{FF2B5EF4-FFF2-40B4-BE49-F238E27FC236}">
                <a16:creationId xmlns:a16="http://schemas.microsoft.com/office/drawing/2014/main" id="{8043E8D3-763E-2EE3-72A0-59AF60703742}"/>
              </a:ext>
            </a:extLst>
          </p:cNvPr>
          <p:cNvCxnSpPr>
            <a:cxnSpLocks/>
          </p:cNvCxnSpPr>
          <p:nvPr/>
        </p:nvCxnSpPr>
        <p:spPr>
          <a:xfrm flipH="1">
            <a:off x="2360141" y="2804984"/>
            <a:ext cx="1272745" cy="1853513"/>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Düz Bağlayıcı 6">
            <a:extLst>
              <a:ext uri="{FF2B5EF4-FFF2-40B4-BE49-F238E27FC236}">
                <a16:creationId xmlns:a16="http://schemas.microsoft.com/office/drawing/2014/main" id="{E377385F-EDA9-F336-35CA-3D47C0D86E54}"/>
              </a:ext>
            </a:extLst>
          </p:cNvPr>
          <p:cNvCxnSpPr>
            <a:cxnSpLocks/>
          </p:cNvCxnSpPr>
          <p:nvPr/>
        </p:nvCxnSpPr>
        <p:spPr>
          <a:xfrm>
            <a:off x="3793524" y="2804984"/>
            <a:ext cx="617838" cy="1853513"/>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02007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2070586-86E7-411D-4A83-0716857CF676}"/>
              </a:ext>
            </a:extLst>
          </p:cNvPr>
          <p:cNvSpPr>
            <a:spLocks noGrp="1"/>
          </p:cNvSpPr>
          <p:nvPr>
            <p:ph type="title"/>
          </p:nvPr>
        </p:nvSpPr>
        <p:spPr/>
        <p:txBody>
          <a:bodyPr>
            <a:normAutofit/>
          </a:bodyPr>
          <a:lstStyle/>
          <a:p>
            <a:r>
              <a:rPr lang="tr-TR" sz="3600" dirty="0">
                <a:latin typeface="Calibri" panose="020F0502020204030204" pitchFamily="34" charset="0"/>
                <a:cs typeface="Calibri" panose="020F0502020204030204" pitchFamily="34" charset="0"/>
              </a:rPr>
              <a:t>6331 Sayılı Yasanın Muradı Neydi? (Neo-liberal çerçeve)</a:t>
            </a:r>
          </a:p>
        </p:txBody>
      </p:sp>
      <p:sp>
        <p:nvSpPr>
          <p:cNvPr id="3" name="İçerik Yer Tutucusu 2">
            <a:extLst>
              <a:ext uri="{FF2B5EF4-FFF2-40B4-BE49-F238E27FC236}">
                <a16:creationId xmlns:a16="http://schemas.microsoft.com/office/drawing/2014/main" id="{A457514D-B34A-6D56-0EC6-E881F4288FEC}"/>
              </a:ext>
            </a:extLst>
          </p:cNvPr>
          <p:cNvSpPr>
            <a:spLocks noGrp="1"/>
          </p:cNvSpPr>
          <p:nvPr>
            <p:ph idx="1"/>
          </p:nvPr>
        </p:nvSpPr>
        <p:spPr/>
        <p:txBody>
          <a:bodyPr>
            <a:normAutofit lnSpcReduction="10000"/>
          </a:bodyPr>
          <a:lstStyle/>
          <a:p>
            <a:r>
              <a:rPr lang="tr-TR" dirty="0">
                <a:latin typeface="Calibri" panose="020F0502020204030204" pitchFamily="34" charset="0"/>
                <a:cs typeface="Calibri" panose="020F0502020204030204" pitchFamily="34" charset="0"/>
              </a:rPr>
              <a:t>İSİG alanını küçük ölçekli sermayeye bırakarak yeni bir sermaye birikimi alanı oluşturmak, </a:t>
            </a:r>
          </a:p>
          <a:p>
            <a:r>
              <a:rPr lang="tr-TR" dirty="0">
                <a:latin typeface="Calibri" panose="020F0502020204030204" pitchFamily="34" charset="0"/>
                <a:cs typeface="Calibri" panose="020F0502020204030204" pitchFamily="34" charset="0"/>
              </a:rPr>
              <a:t>İstihdam alanı!</a:t>
            </a:r>
          </a:p>
          <a:p>
            <a:r>
              <a:rPr lang="tr-TR" dirty="0">
                <a:latin typeface="Calibri" panose="020F0502020204030204" pitchFamily="34" charset="0"/>
                <a:cs typeface="Calibri" panose="020F0502020204030204" pitchFamily="34" charset="0"/>
              </a:rPr>
              <a:t>Alandan kamuyu çekmek, devletin ‘düzenleyici’ konuma geçmesi, </a:t>
            </a:r>
          </a:p>
          <a:p>
            <a:r>
              <a:rPr lang="tr-TR" dirty="0">
                <a:latin typeface="Calibri" panose="020F0502020204030204" pitchFamily="34" charset="0"/>
                <a:cs typeface="Calibri" panose="020F0502020204030204" pitchFamily="34" charset="0"/>
              </a:rPr>
              <a:t>Sermayenin/patronların İSİG alanına ödedikleri ücretleri düşürmek ve hukuki sorumluluklarını ortadan kaldırmak (Ya da yeni sorumlular yaratmak), </a:t>
            </a:r>
          </a:p>
          <a:p>
            <a:r>
              <a:rPr lang="tr-TR" dirty="0">
                <a:latin typeface="Calibri" panose="020F0502020204030204" pitchFamily="34" charset="0"/>
                <a:cs typeface="Calibri" panose="020F0502020204030204" pitchFamily="34" charset="0"/>
              </a:rPr>
              <a:t>Meslek örgütlerinin alandaki gücünü kırmak.  </a:t>
            </a:r>
          </a:p>
          <a:p>
            <a:r>
              <a:rPr lang="tr-TR" dirty="0">
                <a:latin typeface="Calibri" panose="020F0502020204030204" pitchFamily="34" charset="0"/>
                <a:cs typeface="Calibri" panose="020F0502020204030204" pitchFamily="34" charset="0"/>
              </a:rPr>
              <a:t>AB uyum sürecine yönelik adımlardan birini atmak. (Yasanın çıktığı dönem için geçerli bir gerekçeydi) </a:t>
            </a:r>
          </a:p>
        </p:txBody>
      </p:sp>
    </p:spTree>
    <p:extLst>
      <p:ext uri="{BB962C8B-B14F-4D97-AF65-F5344CB8AC3E}">
        <p14:creationId xmlns:p14="http://schemas.microsoft.com/office/powerpoint/2010/main" val="18386818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689ABF-8739-6E78-0FA9-679456D7BF83}"/>
              </a:ext>
            </a:extLst>
          </p:cNvPr>
          <p:cNvSpPr>
            <a:spLocks noGrp="1"/>
          </p:cNvSpPr>
          <p:nvPr>
            <p:ph type="title"/>
          </p:nvPr>
        </p:nvSpPr>
        <p:spPr/>
        <p:txBody>
          <a:bodyPr/>
          <a:lstStyle/>
          <a:p>
            <a:r>
              <a:rPr lang="tr-TR" dirty="0">
                <a:latin typeface="Calibri" panose="020F0502020204030204" pitchFamily="34" charset="0"/>
                <a:cs typeface="Calibri" panose="020F0502020204030204" pitchFamily="34" charset="0"/>
              </a:rPr>
              <a:t>Mobil İSGB </a:t>
            </a:r>
          </a:p>
        </p:txBody>
      </p:sp>
      <p:sp>
        <p:nvSpPr>
          <p:cNvPr id="3" name="İçerik Yer Tutucusu 2">
            <a:extLst>
              <a:ext uri="{FF2B5EF4-FFF2-40B4-BE49-F238E27FC236}">
                <a16:creationId xmlns:a16="http://schemas.microsoft.com/office/drawing/2014/main" id="{FE88B404-62DD-5CAC-B169-8B7B9FC56FA9}"/>
              </a:ext>
            </a:extLst>
          </p:cNvPr>
          <p:cNvSpPr>
            <a:spLocks noGrp="1"/>
          </p:cNvSpPr>
          <p:nvPr>
            <p:ph idx="1"/>
          </p:nvPr>
        </p:nvSpPr>
        <p:spPr/>
        <p:txBody>
          <a:bodyPr/>
          <a:lstStyle/>
          <a:p>
            <a:pPr marL="0" indent="0">
              <a:buNone/>
            </a:pPr>
            <a:endParaRPr lang="tr-TR" dirty="0">
              <a:latin typeface="Calibri" panose="020F0502020204030204" pitchFamily="34" charset="0"/>
              <a:cs typeface="Calibri" panose="020F0502020204030204" pitchFamily="34" charset="0"/>
            </a:endParaRPr>
          </a:p>
          <a:p>
            <a:pPr marL="0" indent="0">
              <a:buNone/>
            </a:pPr>
            <a:r>
              <a:rPr lang="tr-TR" dirty="0">
                <a:latin typeface="Calibri" panose="020F0502020204030204" pitchFamily="34" charset="0"/>
                <a:cs typeface="Calibri" panose="020F0502020204030204" pitchFamily="34" charset="0"/>
              </a:rPr>
              <a:t>Başta ev eksenli, mevsimlik tarım işçileri, yevmiyeli, kendi hesabına çalışan işçilere hizmet veren bu </a:t>
            </a:r>
            <a:r>
              <a:rPr lang="tr-TR" dirty="0" err="1">
                <a:latin typeface="Calibri" panose="020F0502020204030204" pitchFamily="34" charset="0"/>
                <a:cs typeface="Calibri" panose="020F0502020204030204" pitchFamily="34" charset="0"/>
              </a:rPr>
              <a:t>İSGB’ler</a:t>
            </a:r>
            <a:r>
              <a:rPr lang="tr-TR" dirty="0">
                <a:latin typeface="Calibri" panose="020F0502020204030204" pitchFamily="34" charset="0"/>
                <a:cs typeface="Calibri" panose="020F0502020204030204" pitchFamily="34" charset="0"/>
              </a:rPr>
              <a:t> işyerlerine atanmamış, İSİGEM bünyesinde bulunan mobil İSGB yapılarıdır. </a:t>
            </a:r>
          </a:p>
        </p:txBody>
      </p:sp>
    </p:spTree>
    <p:extLst>
      <p:ext uri="{BB962C8B-B14F-4D97-AF65-F5344CB8AC3E}">
        <p14:creationId xmlns:p14="http://schemas.microsoft.com/office/powerpoint/2010/main" val="169896734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8BD348-32D5-29A7-7888-B5710B9DA2E2}"/>
              </a:ext>
            </a:extLst>
          </p:cNvPr>
          <p:cNvSpPr>
            <a:spLocks noGrp="1"/>
          </p:cNvSpPr>
          <p:nvPr>
            <p:ph type="title"/>
          </p:nvPr>
        </p:nvSpPr>
        <p:spPr/>
        <p:txBody>
          <a:bodyPr>
            <a:normAutofit/>
          </a:bodyPr>
          <a:lstStyle/>
          <a:p>
            <a:pPr algn="ctr"/>
            <a:r>
              <a:rPr lang="tr-TR" sz="3600" dirty="0">
                <a:latin typeface="Calibri" panose="020F0502020204030204" pitchFamily="34" charset="0"/>
                <a:cs typeface="Calibri" panose="020F0502020204030204" pitchFamily="34" charset="0"/>
              </a:rPr>
              <a:t>EV EKSENLİ, YEVMİYELİ, KENDİ HESABINA </a:t>
            </a:r>
            <a:r>
              <a:rPr lang="tr-TR" sz="3600" dirty="0" smtClean="0">
                <a:latin typeface="Calibri" panose="020F0502020204030204" pitchFamily="34" charset="0"/>
                <a:cs typeface="Calibri" panose="020F0502020204030204" pitchFamily="34" charset="0"/>
              </a:rPr>
              <a:t>ÇALIŞANLAR</a:t>
            </a:r>
            <a:endParaRPr lang="tr-TR" dirty="0">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CC8CB0B3-9DA2-91C9-ADEF-53A4B645433E}"/>
              </a:ext>
            </a:extLst>
          </p:cNvPr>
          <p:cNvSpPr>
            <a:spLocks noGrp="1"/>
          </p:cNvSpPr>
          <p:nvPr>
            <p:ph idx="1"/>
          </p:nvPr>
        </p:nvSpPr>
        <p:spPr>
          <a:xfrm>
            <a:off x="838200" y="1359243"/>
            <a:ext cx="10515600" cy="4817720"/>
          </a:xfrm>
        </p:spPr>
        <p:txBody>
          <a:bodyPr>
            <a:normAutofit/>
          </a:bodyPr>
          <a:lstStyle/>
          <a:p>
            <a:pPr marL="0" indent="0">
              <a:buNone/>
            </a:pPr>
            <a:endParaRPr lang="tr-TR" dirty="0">
              <a:latin typeface="Calibri" panose="020F0502020204030204" pitchFamily="34" charset="0"/>
              <a:cs typeface="Calibri" panose="020F0502020204030204" pitchFamily="34" charset="0"/>
            </a:endParaRPr>
          </a:p>
          <a:p>
            <a:r>
              <a:rPr lang="tr-TR" dirty="0">
                <a:latin typeface="Calibri" panose="020F0502020204030204" pitchFamily="34" charset="0"/>
                <a:cs typeface="Calibri" panose="020F0502020204030204" pitchFamily="34" charset="0"/>
              </a:rPr>
              <a:t>Tüm bu gruplarda yer alan işçiler ücretsiz olarak İSİG hizmetlerinden faydalanacaktır. Bu grupların İSİG hizmetlerinden faydalanması-sigortalı olması vb. herhangi bir koşula bağlanmaz.  </a:t>
            </a:r>
          </a:p>
          <a:p>
            <a:r>
              <a:rPr lang="tr-TR" dirty="0">
                <a:latin typeface="Calibri" panose="020F0502020204030204" pitchFamily="34" charset="0"/>
                <a:cs typeface="Calibri" panose="020F0502020204030204" pitchFamily="34" charset="0"/>
              </a:rPr>
              <a:t>Ev eksenli, yevmiyeli (katı atık işçileri, hamallar vb.)  yada kendi hesabına çalışan her işçi çalışma alanına ya da ikametgâhına yakın </a:t>
            </a:r>
            <a:r>
              <a:rPr lang="tr-TR" dirty="0" err="1">
                <a:latin typeface="Calibri" panose="020F0502020204030204" pitchFamily="34" charset="0"/>
                <a:cs typeface="Calibri" panose="020F0502020204030204" pitchFamily="34" charset="0"/>
              </a:rPr>
              <a:t>İSİGEM’e</a:t>
            </a:r>
            <a:r>
              <a:rPr lang="tr-TR" dirty="0">
                <a:latin typeface="Calibri" panose="020F0502020204030204" pitchFamily="34" charset="0"/>
                <a:cs typeface="Calibri" panose="020F0502020204030204" pitchFamily="34" charset="0"/>
              </a:rPr>
              <a:t> bireysel olarak kaydolur. İSİGEM bünyesindeki Mobil İSGB aracılığıyla İSİG hizmetlerini alır. </a:t>
            </a:r>
          </a:p>
        </p:txBody>
      </p:sp>
    </p:spTree>
    <p:extLst>
      <p:ext uri="{BB962C8B-B14F-4D97-AF65-F5344CB8AC3E}">
        <p14:creationId xmlns:p14="http://schemas.microsoft.com/office/powerpoint/2010/main" val="227963412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0153D8-EA2F-040F-BAFB-E84F7D54077A}"/>
              </a:ext>
            </a:extLst>
          </p:cNvPr>
          <p:cNvSpPr>
            <a:spLocks noGrp="1"/>
          </p:cNvSpPr>
          <p:nvPr>
            <p:ph type="title"/>
          </p:nvPr>
        </p:nvSpPr>
        <p:spPr/>
        <p:txBody>
          <a:bodyPr/>
          <a:lstStyle/>
          <a:p>
            <a:r>
              <a:rPr lang="tr-TR" dirty="0">
                <a:latin typeface="Calibri" panose="020F0502020204030204" pitchFamily="34" charset="0"/>
                <a:cs typeface="Calibri" panose="020F0502020204030204" pitchFamily="34" charset="0"/>
              </a:rPr>
              <a:t>Mevsimlik Tarım İşçileri </a:t>
            </a:r>
          </a:p>
        </p:txBody>
      </p:sp>
      <p:sp>
        <p:nvSpPr>
          <p:cNvPr id="3" name="İçerik Yer Tutucusu 2">
            <a:extLst>
              <a:ext uri="{FF2B5EF4-FFF2-40B4-BE49-F238E27FC236}">
                <a16:creationId xmlns:a16="http://schemas.microsoft.com/office/drawing/2014/main" id="{71510396-806B-6DC7-A5F5-5BAC145C2AB9}"/>
              </a:ext>
            </a:extLst>
          </p:cNvPr>
          <p:cNvSpPr>
            <a:spLocks noGrp="1"/>
          </p:cNvSpPr>
          <p:nvPr>
            <p:ph idx="1"/>
          </p:nvPr>
        </p:nvSpPr>
        <p:spPr>
          <a:xfrm>
            <a:off x="838200" y="1690688"/>
            <a:ext cx="10515600" cy="4486275"/>
          </a:xfrm>
        </p:spPr>
        <p:txBody>
          <a:bodyPr>
            <a:normAutofit fontScale="55000" lnSpcReduction="20000"/>
          </a:bodyPr>
          <a:lstStyle/>
          <a:p>
            <a:r>
              <a:rPr lang="tr-TR" sz="3600" dirty="0">
                <a:latin typeface="Calibri" panose="020F0502020204030204" pitchFamily="34" charset="0"/>
                <a:cs typeface="Calibri" panose="020F0502020204030204" pitchFamily="34" charset="0"/>
              </a:rPr>
              <a:t>Mevsimlik göçmen tarım işçilerinin her yıl iş için göç etmeden önce “işe giriş muayene formu” işyeri hekimi/işçi sağlığı uzmanı tarafından hazırlanarak, ancak “işe uygunluk” verilir ise tarım işine gidebilmelidir. </a:t>
            </a:r>
            <a:r>
              <a:rPr lang="tr-TR" sz="3600" dirty="0">
                <a:solidFill>
                  <a:schemeClr val="accent4">
                    <a:lumMod val="50000"/>
                  </a:schemeClr>
                </a:solidFill>
                <a:latin typeface="Calibri" panose="020F0502020204030204" pitchFamily="34" charset="0"/>
                <a:cs typeface="Calibri" panose="020F0502020204030204" pitchFamily="34" charset="0"/>
              </a:rPr>
              <a:t>Bu muayeneler işçinin yaşadığı/ikametinin olduğu ildeki </a:t>
            </a:r>
            <a:r>
              <a:rPr lang="tr-TR" sz="3600" dirty="0" err="1">
                <a:solidFill>
                  <a:schemeClr val="accent4">
                    <a:lumMod val="50000"/>
                  </a:schemeClr>
                </a:solidFill>
                <a:latin typeface="Calibri" panose="020F0502020204030204" pitchFamily="34" charset="0"/>
                <a:cs typeface="Calibri" panose="020F0502020204030204" pitchFamily="34" charset="0"/>
              </a:rPr>
              <a:t>İSİGEM’lerdeki</a:t>
            </a:r>
            <a:r>
              <a:rPr lang="tr-TR" sz="3600" dirty="0">
                <a:solidFill>
                  <a:schemeClr val="accent4">
                    <a:lumMod val="50000"/>
                  </a:schemeClr>
                </a:solidFill>
                <a:latin typeface="Calibri" panose="020F0502020204030204" pitchFamily="34" charset="0"/>
                <a:cs typeface="Calibri" panose="020F0502020204030204" pitchFamily="34" charset="0"/>
              </a:rPr>
              <a:t> hekimlerce yapılmalıdır.  </a:t>
            </a:r>
          </a:p>
          <a:p>
            <a:r>
              <a:rPr lang="tr-TR" sz="3600" dirty="0">
                <a:latin typeface="Calibri" panose="020F0502020204030204" pitchFamily="34" charset="0"/>
                <a:cs typeface="Calibri" panose="020F0502020204030204" pitchFamily="34" charset="0"/>
              </a:rPr>
              <a:t>Mevsimlik tarım işçilerinin göç ettiği, tarla ya da bahçelere yakın geçici/kalıcı barınma merkezlerinin standartları İSİG Enstitüsü tarafından belirlenmeli, Tarım Bakanlığı, Çalışma Bakanlığı, ilin valiliği ve yerel yönetimler aracılığıyla inşa edilmeli, İSİG Bölge Merkezleri tarafından sezon başlangıcında ve iş sürecinde kontrol edilmeli ve uygunluk verilmelidir.  </a:t>
            </a:r>
          </a:p>
          <a:p>
            <a:r>
              <a:rPr lang="tr-TR" sz="3600" dirty="0">
                <a:latin typeface="Calibri" panose="020F0502020204030204" pitchFamily="34" charset="0"/>
                <a:cs typeface="Calibri" panose="020F0502020204030204" pitchFamily="34" charset="0"/>
              </a:rPr>
              <a:t>Bölge merkezleri tarafından tarım alanlarında çalışan göçmen işçiler için Mobil İSGB ekipleri oluşturulmalı, bu ekipler çalışma, konaklama alanlarında risk analizlerini yapmalı ve alınacak tedbirleri ilgili kaymakamlığa ve Bölge Merkezine vermelidir.  </a:t>
            </a:r>
          </a:p>
          <a:p>
            <a:r>
              <a:rPr lang="tr-TR" sz="3600" dirty="0">
                <a:latin typeface="Calibri" panose="020F0502020204030204" pitchFamily="34" charset="0"/>
                <a:cs typeface="Calibri" panose="020F0502020204030204" pitchFamily="34" charset="0"/>
              </a:rPr>
              <a:t>İş Sağlığı Teknikeri ve İş Güvenliği uzmanı tarafından tarlalarda, bahçelerde yapılacak kontrollerde çocuk işçiliği olup olmadığı takip edilmeli, çocuk işçiliğe izin verilmemelidir. Çalışma saatlerinin aşılıp aşılmadığı, çalışma ortamının sağlık güvenlik açılarından uygunluğu kontrol edilmelidir.  </a:t>
            </a:r>
          </a:p>
          <a:p>
            <a:r>
              <a:rPr lang="tr-TR" sz="3600" dirty="0">
                <a:latin typeface="Calibri" panose="020F0502020204030204" pitchFamily="34" charset="0"/>
                <a:cs typeface="Calibri" panose="020F0502020204030204" pitchFamily="34" charset="0"/>
              </a:rPr>
              <a:t>Enstitü tarafından bu gruplar için de mesleki sağlık güvenlik bilgileri dijital ortamda paylaşılır. Bu çalışanlar da özellikle iş kazası, meslek hastalığı şüphelerini bildirmek maksadıyla İSİG Acil hattı kullanabilir olmalıdırlar. </a:t>
            </a:r>
          </a:p>
          <a:p>
            <a:endParaRPr lang="tr-T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783553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3F2807-E533-B5D2-D84D-87D6B81C1B5C}"/>
              </a:ext>
            </a:extLst>
          </p:cNvPr>
          <p:cNvSpPr>
            <a:spLocks noGrp="1"/>
          </p:cNvSpPr>
          <p:nvPr>
            <p:ph type="title"/>
          </p:nvPr>
        </p:nvSpPr>
        <p:spPr/>
        <p:txBody>
          <a:bodyPr/>
          <a:lstStyle/>
          <a:p>
            <a:r>
              <a:rPr lang="tr-TR" dirty="0">
                <a:latin typeface="Calibri" panose="020F0502020204030204" pitchFamily="34" charset="0"/>
                <a:cs typeface="Calibri" panose="020F0502020204030204" pitchFamily="34" charset="0"/>
              </a:rPr>
              <a:t>İSİG Puanı </a:t>
            </a:r>
          </a:p>
        </p:txBody>
      </p:sp>
      <p:sp>
        <p:nvSpPr>
          <p:cNvPr id="3" name="İçerik Yer Tutucusu 2">
            <a:extLst>
              <a:ext uri="{FF2B5EF4-FFF2-40B4-BE49-F238E27FC236}">
                <a16:creationId xmlns:a16="http://schemas.microsoft.com/office/drawing/2014/main" id="{D708D9C4-2A62-0813-60A1-F3F0D478F873}"/>
              </a:ext>
            </a:extLst>
          </p:cNvPr>
          <p:cNvSpPr>
            <a:spLocks noGrp="1"/>
          </p:cNvSpPr>
          <p:nvPr>
            <p:ph idx="1"/>
          </p:nvPr>
        </p:nvSpPr>
        <p:spPr/>
        <p:txBody>
          <a:bodyPr/>
          <a:lstStyle/>
          <a:p>
            <a:pPr marL="0" indent="0">
              <a:buNone/>
            </a:pPr>
            <a:r>
              <a:rPr lang="tr-TR" dirty="0">
                <a:latin typeface="Calibri" panose="020F0502020204030204" pitchFamily="34" charset="0"/>
                <a:cs typeface="Calibri" panose="020F0502020204030204" pitchFamily="34" charset="0"/>
              </a:rPr>
              <a:t>Her işyeri için; belirli periyotlarla Enstitü tarafından hazırlanmış “işyeri İSİG Değerlendirme Formlarının” </a:t>
            </a:r>
            <a:r>
              <a:rPr lang="tr-TR" dirty="0" err="1">
                <a:latin typeface="Calibri" panose="020F0502020204030204" pitchFamily="34" charset="0"/>
                <a:cs typeface="Calibri" panose="020F0502020204030204" pitchFamily="34" charset="0"/>
              </a:rPr>
              <a:t>İSGB’ler</a:t>
            </a:r>
            <a:r>
              <a:rPr lang="tr-TR" dirty="0">
                <a:latin typeface="Calibri" panose="020F0502020204030204" pitchFamily="34" charset="0"/>
                <a:cs typeface="Calibri" panose="020F0502020204030204" pitchFamily="34" charset="0"/>
              </a:rPr>
              <a:t> tarafından puanlaması ve İSİGEM İSİG Kurulunda kesinleştirilmesi ile oluşan puandır. Bu puanlara göre işyerlerinin İSİG hizmet ödemeleri de değişir. </a:t>
            </a:r>
          </a:p>
        </p:txBody>
      </p:sp>
    </p:spTree>
    <p:extLst>
      <p:ext uri="{BB962C8B-B14F-4D97-AF65-F5344CB8AC3E}">
        <p14:creationId xmlns:p14="http://schemas.microsoft.com/office/powerpoint/2010/main" val="194200502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D97DBD-CF61-404D-213B-D9033890966F}"/>
              </a:ext>
            </a:extLst>
          </p:cNvPr>
          <p:cNvSpPr>
            <a:spLocks noGrp="1"/>
          </p:cNvSpPr>
          <p:nvPr>
            <p:ph type="title"/>
          </p:nvPr>
        </p:nvSpPr>
        <p:spPr>
          <a:xfrm>
            <a:off x="838200" y="365126"/>
            <a:ext cx="10515600" cy="1018832"/>
          </a:xfrm>
        </p:spPr>
        <p:txBody>
          <a:bodyPr/>
          <a:lstStyle/>
          <a:p>
            <a:pPr algn="ctr"/>
            <a:r>
              <a:rPr lang="tr-TR" dirty="0">
                <a:solidFill>
                  <a:srgbClr val="C00000"/>
                </a:solidFill>
                <a:latin typeface="Calibri" panose="020F0502020204030204" pitchFamily="34" charset="0"/>
                <a:cs typeface="Calibri" panose="020F0502020204030204" pitchFamily="34" charset="0"/>
              </a:rPr>
              <a:t>ÖZLÜK HAKLARI VE FİNANSMAN </a:t>
            </a:r>
          </a:p>
        </p:txBody>
      </p:sp>
      <p:sp>
        <p:nvSpPr>
          <p:cNvPr id="3" name="İçerik Yer Tutucusu 2">
            <a:extLst>
              <a:ext uri="{FF2B5EF4-FFF2-40B4-BE49-F238E27FC236}">
                <a16:creationId xmlns:a16="http://schemas.microsoft.com/office/drawing/2014/main" id="{8973C322-3ADE-08A6-0EC0-CD0748BDE4A5}"/>
              </a:ext>
            </a:extLst>
          </p:cNvPr>
          <p:cNvSpPr>
            <a:spLocks noGrp="1"/>
          </p:cNvSpPr>
          <p:nvPr>
            <p:ph idx="1"/>
          </p:nvPr>
        </p:nvSpPr>
        <p:spPr>
          <a:xfrm>
            <a:off x="838200" y="1198605"/>
            <a:ext cx="10515600" cy="5560541"/>
          </a:xfrm>
        </p:spPr>
        <p:txBody>
          <a:bodyPr>
            <a:normAutofit/>
          </a:bodyPr>
          <a:lstStyle/>
          <a:p>
            <a:pPr marL="0" indent="0">
              <a:buNone/>
            </a:pPr>
            <a:endParaRPr lang="tr-TR" dirty="0">
              <a:latin typeface="Calibri" panose="020F0502020204030204" pitchFamily="34" charset="0"/>
              <a:cs typeface="Calibri" panose="020F0502020204030204" pitchFamily="34" charset="0"/>
            </a:endParaRPr>
          </a:p>
          <a:p>
            <a:r>
              <a:rPr lang="tr-TR" dirty="0">
                <a:solidFill>
                  <a:srgbClr val="C00000"/>
                </a:solidFill>
                <a:latin typeface="Calibri" panose="020F0502020204030204" pitchFamily="34" charset="0"/>
                <a:cs typeface="Calibri" panose="020F0502020204030204" pitchFamily="34" charset="0"/>
              </a:rPr>
              <a:t>İSİG hizmetlerinin finansmanı işverenler tarafından Enstitü bünyesinde bulunan İSİG Mali Havuzuna yapılan ödemelerden karşılanır. </a:t>
            </a:r>
          </a:p>
          <a:p>
            <a:r>
              <a:rPr lang="tr-TR" dirty="0">
                <a:highlight>
                  <a:srgbClr val="FFFF00"/>
                </a:highlight>
                <a:latin typeface="Calibri" panose="020F0502020204030204" pitchFamily="34" charset="0"/>
                <a:cs typeface="Calibri" panose="020F0502020204030204" pitchFamily="34" charset="0"/>
              </a:rPr>
              <a:t>Çalışanların ödemeleri bölge merkezleri üzerinden yapılır.  </a:t>
            </a:r>
          </a:p>
          <a:p>
            <a:r>
              <a:rPr lang="tr-TR" dirty="0">
                <a:latin typeface="Calibri" panose="020F0502020204030204" pitchFamily="34" charset="0"/>
                <a:cs typeface="Calibri" panose="020F0502020204030204" pitchFamily="34" charset="0"/>
              </a:rPr>
              <a:t>İşverenlerin Enstitüye yapacakları aylık ödemeler; işçi sayılarına, tehlike gruplarına ve İSİG puanlarına göre Enstitü tarafından belirlenecektir.  </a:t>
            </a:r>
          </a:p>
          <a:p>
            <a:r>
              <a:rPr lang="tr-TR" dirty="0">
                <a:latin typeface="Calibri" panose="020F0502020204030204" pitchFamily="34" charset="0"/>
                <a:cs typeface="Calibri" panose="020F0502020204030204" pitchFamily="34" charset="0"/>
              </a:rPr>
              <a:t>Ev eksenli, yevmiyeli, kendi hesabına çalışanların İSİG hizmet bedelleri SGK tarafından karşılanacaktır.  </a:t>
            </a:r>
          </a:p>
        </p:txBody>
      </p:sp>
    </p:spTree>
    <p:extLst>
      <p:ext uri="{BB962C8B-B14F-4D97-AF65-F5344CB8AC3E}">
        <p14:creationId xmlns:p14="http://schemas.microsoft.com/office/powerpoint/2010/main" val="345844569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A9EB9A-ECCE-BA02-BA10-F0FF5FBA8AC3}"/>
              </a:ext>
            </a:extLst>
          </p:cNvPr>
          <p:cNvSpPr>
            <a:spLocks noGrp="1"/>
          </p:cNvSpPr>
          <p:nvPr>
            <p:ph type="title"/>
          </p:nvPr>
        </p:nvSpPr>
        <p:spPr/>
        <p:txBody>
          <a:bodyPr/>
          <a:lstStyle/>
          <a:p>
            <a:r>
              <a:rPr lang="tr-TR" dirty="0">
                <a:latin typeface="Calibri" panose="020F0502020204030204" pitchFamily="34" charset="0"/>
                <a:cs typeface="Calibri" panose="020F0502020204030204" pitchFamily="34" charset="0"/>
              </a:rPr>
              <a:t>Cezalar</a:t>
            </a:r>
          </a:p>
        </p:txBody>
      </p:sp>
      <p:sp>
        <p:nvSpPr>
          <p:cNvPr id="3" name="İçerik Yer Tutucusu 2">
            <a:extLst>
              <a:ext uri="{FF2B5EF4-FFF2-40B4-BE49-F238E27FC236}">
                <a16:creationId xmlns:a16="http://schemas.microsoft.com/office/drawing/2014/main" id="{48C6169A-6EF6-1193-036A-EEDA5FF62168}"/>
              </a:ext>
            </a:extLst>
          </p:cNvPr>
          <p:cNvSpPr>
            <a:spLocks noGrp="1"/>
          </p:cNvSpPr>
          <p:nvPr>
            <p:ph idx="1"/>
          </p:nvPr>
        </p:nvSpPr>
        <p:spPr/>
        <p:txBody>
          <a:bodyPr>
            <a:normAutofit fontScale="92500" lnSpcReduction="20000"/>
          </a:bodyPr>
          <a:lstStyle/>
          <a:p>
            <a:r>
              <a:rPr lang="tr-TR" dirty="0">
                <a:latin typeface="Calibri" panose="020F0502020204030204" pitchFamily="34" charset="0"/>
                <a:cs typeface="Calibri" panose="020F0502020204030204" pitchFamily="34" charset="0"/>
              </a:rPr>
              <a:t>İSİG puanı düşük olan işverenlere para cezaları verilebilecektir. Bu cezalar Enstitü tarafından İSİG hizmetlerinde kullanılmak üzere gelir olarak kaydedilir.  </a:t>
            </a:r>
          </a:p>
          <a:p>
            <a:r>
              <a:rPr lang="tr-TR" dirty="0">
                <a:latin typeface="Calibri" panose="020F0502020204030204" pitchFamily="34" charset="0"/>
                <a:cs typeface="Calibri" panose="020F0502020204030204" pitchFamily="34" charset="0"/>
              </a:rPr>
              <a:t>İşyerinde iş kazası gerçekleşen ya da kendisine yazılı olarak bildirilmesine rağmen sağlık güvenlik önlemlerini almayan işverenlerin İSİG primleri kademeli olarak artırılacaktır.  </a:t>
            </a:r>
          </a:p>
          <a:p>
            <a:r>
              <a:rPr lang="tr-TR" dirty="0">
                <a:latin typeface="Calibri" panose="020F0502020204030204" pitchFamily="34" charset="0"/>
                <a:cs typeface="Calibri" panose="020F0502020204030204" pitchFamily="34" charset="0"/>
              </a:rPr>
              <a:t>Ölümlü iş kazası olan işyerlerinde kök sebep analizi tamamlanıncaya ve gerekli tedbirler alınıncaya kadar “işi durdurma” kararı uygulanacaktır.  </a:t>
            </a:r>
          </a:p>
          <a:p>
            <a:r>
              <a:rPr lang="tr-TR" dirty="0">
                <a:latin typeface="Calibri" panose="020F0502020204030204" pitchFamily="34" charset="0"/>
                <a:cs typeface="Calibri" panose="020F0502020204030204" pitchFamily="34" charset="0"/>
              </a:rPr>
              <a:t>İSİG puanı belli bir seviyenin üzerinde olmayan işletmeler kamu ihalelerine giremeyecektir. </a:t>
            </a:r>
          </a:p>
          <a:p>
            <a:r>
              <a:rPr lang="tr-TR" dirty="0">
                <a:latin typeface="Calibri" panose="020F0502020204030204" pitchFamily="34" charset="0"/>
                <a:cs typeface="Calibri" panose="020F0502020204030204" pitchFamily="34" charset="0"/>
              </a:rPr>
              <a:t>İş kazası sonucu ölüme sebep olan ve yargılamada ceza alan işverenlere işyeri açma ruhsatı yasayla belirlenecek süre boyunca verilmeyecektir. </a:t>
            </a:r>
          </a:p>
        </p:txBody>
      </p:sp>
    </p:spTree>
    <p:extLst>
      <p:ext uri="{BB962C8B-B14F-4D97-AF65-F5344CB8AC3E}">
        <p14:creationId xmlns:p14="http://schemas.microsoft.com/office/powerpoint/2010/main" val="19602410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7084F7-E1B8-D10F-39DF-FC9585019DC2}"/>
              </a:ext>
            </a:extLst>
          </p:cNvPr>
          <p:cNvSpPr>
            <a:spLocks noGrp="1"/>
          </p:cNvSpPr>
          <p:nvPr>
            <p:ph type="title"/>
          </p:nvPr>
        </p:nvSpPr>
        <p:spPr/>
        <p:txBody>
          <a:bodyPr/>
          <a:lstStyle/>
          <a:p>
            <a:pPr algn="ctr"/>
            <a:r>
              <a:rPr lang="tr-TR" dirty="0">
                <a:solidFill>
                  <a:srgbClr val="FF0000"/>
                </a:solidFill>
                <a:latin typeface="Calibri" panose="020F0502020204030204" pitchFamily="34" charset="0"/>
                <a:cs typeface="Calibri" panose="020F0502020204030204" pitchFamily="34" charset="0"/>
              </a:rPr>
              <a:t>İSİG Acil Hattı </a:t>
            </a:r>
          </a:p>
        </p:txBody>
      </p:sp>
      <p:sp>
        <p:nvSpPr>
          <p:cNvPr id="3" name="İçerik Yer Tutucusu 2">
            <a:extLst>
              <a:ext uri="{FF2B5EF4-FFF2-40B4-BE49-F238E27FC236}">
                <a16:creationId xmlns:a16="http://schemas.microsoft.com/office/drawing/2014/main" id="{2A025C1C-1DC4-F065-6106-D899A4626209}"/>
              </a:ext>
            </a:extLst>
          </p:cNvPr>
          <p:cNvSpPr>
            <a:spLocks noGrp="1"/>
          </p:cNvSpPr>
          <p:nvPr>
            <p:ph idx="1"/>
          </p:nvPr>
        </p:nvSpPr>
        <p:spPr/>
        <p:txBody>
          <a:bodyPr>
            <a:normAutofit/>
          </a:bodyPr>
          <a:lstStyle/>
          <a:p>
            <a:r>
              <a:rPr lang="tr-TR" dirty="0">
                <a:latin typeface="Calibri" panose="020F0502020204030204" pitchFamily="34" charset="0"/>
                <a:cs typeface="Calibri" panose="020F0502020204030204" pitchFamily="34" charset="0"/>
              </a:rPr>
              <a:t>Dijital olarak işçiler tarafından kullanılabilecek bir aplikasyon üzerinden, her işçi hizmet aldığı </a:t>
            </a:r>
            <a:r>
              <a:rPr lang="tr-TR" dirty="0" err="1">
                <a:latin typeface="Calibri" panose="020F0502020204030204" pitchFamily="34" charset="0"/>
                <a:cs typeface="Calibri" panose="020F0502020204030204" pitchFamily="34" charset="0"/>
              </a:rPr>
              <a:t>İSGB’nin</a:t>
            </a:r>
            <a:r>
              <a:rPr lang="tr-TR" dirty="0">
                <a:latin typeface="Calibri" panose="020F0502020204030204" pitchFamily="34" charset="0"/>
                <a:cs typeface="Calibri" panose="020F0502020204030204" pitchFamily="34" charset="0"/>
              </a:rPr>
              <a:t> bağlı olduğu </a:t>
            </a:r>
            <a:r>
              <a:rPr lang="tr-TR" dirty="0" err="1">
                <a:latin typeface="Calibri" panose="020F0502020204030204" pitchFamily="34" charset="0"/>
                <a:cs typeface="Calibri" panose="020F0502020204030204" pitchFamily="34" charset="0"/>
              </a:rPr>
              <a:t>İSİGEM’e</a:t>
            </a:r>
            <a:r>
              <a:rPr lang="tr-TR" dirty="0">
                <a:latin typeface="Calibri" panose="020F0502020204030204" pitchFamily="34" charset="0"/>
                <a:cs typeface="Calibri" panose="020F0502020204030204" pitchFamily="34" charset="0"/>
              </a:rPr>
              <a:t> dolaysız olarak ulaşabilecektir. </a:t>
            </a:r>
          </a:p>
          <a:p>
            <a:r>
              <a:rPr lang="tr-TR" dirty="0">
                <a:latin typeface="Calibri" panose="020F0502020204030204" pitchFamily="34" charset="0"/>
                <a:cs typeface="Calibri" panose="020F0502020204030204" pitchFamily="34" charset="0"/>
              </a:rPr>
              <a:t>İşçiler bu kanalla işyerinde sağlığı ve güvenliği tehdit eden bir tehlikeyi, çevrede oluşan bir kirliliği, çalışma yasalarına karşı işyerinde oluşan herhangi bir ihlali </a:t>
            </a:r>
            <a:r>
              <a:rPr lang="tr-TR" dirty="0" err="1">
                <a:latin typeface="Calibri" panose="020F0502020204030204" pitchFamily="34" charset="0"/>
                <a:cs typeface="Calibri" panose="020F0502020204030204" pitchFamily="34" charset="0"/>
              </a:rPr>
              <a:t>İSİGEM’e</a:t>
            </a:r>
            <a:r>
              <a:rPr lang="tr-TR" dirty="0">
                <a:latin typeface="Calibri" panose="020F0502020204030204" pitchFamily="34" charset="0"/>
                <a:cs typeface="Calibri" panose="020F0502020204030204" pitchFamily="34" charset="0"/>
              </a:rPr>
              <a:t> derhal bildirebileceklerdir. </a:t>
            </a:r>
          </a:p>
          <a:p>
            <a:r>
              <a:rPr lang="tr-TR" dirty="0">
                <a:highlight>
                  <a:srgbClr val="FFFF00"/>
                </a:highlight>
                <a:latin typeface="Calibri" panose="020F0502020204030204" pitchFamily="34" charset="0"/>
                <a:cs typeface="Calibri" panose="020F0502020204030204" pitchFamily="34" charset="0"/>
              </a:rPr>
              <a:t>İSİG Hizmet Takibi </a:t>
            </a:r>
          </a:p>
          <a:p>
            <a:pPr marL="0" indent="0">
              <a:buNone/>
            </a:pPr>
            <a:r>
              <a:rPr lang="tr-TR" dirty="0">
                <a:latin typeface="Calibri" panose="020F0502020204030204" pitchFamily="34" charset="0"/>
                <a:cs typeface="Calibri" panose="020F0502020204030204" pitchFamily="34" charset="0"/>
              </a:rPr>
              <a:t>İşçiler kendi işyerlerinde yapılan İSİG hizmetlerinin </a:t>
            </a:r>
            <a:r>
              <a:rPr lang="tr-TR" dirty="0" err="1">
                <a:latin typeface="Calibri" panose="020F0502020204030204" pitchFamily="34" charset="0"/>
                <a:cs typeface="Calibri" panose="020F0502020204030204" pitchFamily="34" charset="0"/>
              </a:rPr>
              <a:t>dökümanlarına</a:t>
            </a:r>
            <a:r>
              <a:rPr lang="tr-TR" dirty="0">
                <a:latin typeface="Calibri" panose="020F0502020204030204" pitchFamily="34" charset="0"/>
                <a:cs typeface="Calibri" panose="020F0502020204030204" pitchFamily="34" charset="0"/>
              </a:rPr>
              <a:t>, işverenin İSİG puanı bilgilerine, kendilerine ait </a:t>
            </a:r>
            <a:r>
              <a:rPr lang="tr-TR" dirty="0" err="1">
                <a:latin typeface="Calibri" panose="020F0502020204030204" pitchFamily="34" charset="0"/>
                <a:cs typeface="Calibri" panose="020F0502020204030204" pitchFamily="34" charset="0"/>
              </a:rPr>
              <a:t>diji,tal</a:t>
            </a:r>
            <a:r>
              <a:rPr lang="tr-TR" dirty="0">
                <a:latin typeface="Calibri" panose="020F0502020204030204" pitchFamily="34" charset="0"/>
                <a:cs typeface="Calibri" panose="020F0502020204030204" pitchFamily="34" charset="0"/>
              </a:rPr>
              <a:t> sağlık kayıtlarına ulaşabilecektir. </a:t>
            </a:r>
          </a:p>
        </p:txBody>
      </p:sp>
    </p:spTree>
    <p:extLst>
      <p:ext uri="{BB962C8B-B14F-4D97-AF65-F5344CB8AC3E}">
        <p14:creationId xmlns:p14="http://schemas.microsoft.com/office/powerpoint/2010/main" val="210749602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DF3B0DC-F609-DFCA-1D5B-0FA736C07D78}"/>
              </a:ext>
            </a:extLst>
          </p:cNvPr>
          <p:cNvSpPr>
            <a:spLocks noGrp="1"/>
          </p:cNvSpPr>
          <p:nvPr>
            <p:ph type="title"/>
          </p:nvPr>
        </p:nvSpPr>
        <p:spPr/>
        <p:txBody>
          <a:bodyPr>
            <a:normAutofit/>
          </a:bodyPr>
          <a:lstStyle/>
          <a:p>
            <a:r>
              <a:rPr lang="tr-TR" dirty="0" smtClean="0">
                <a:latin typeface="Calibri" panose="020F0502020204030204" pitchFamily="34" charset="0"/>
                <a:cs typeface="Calibri" panose="020F0502020204030204" pitchFamily="34" charset="0"/>
              </a:rPr>
              <a:t>Denetim</a:t>
            </a:r>
            <a:endParaRPr lang="tr-TR" dirty="0">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A892FDE9-6C51-3197-3E18-5F2DEEA31586}"/>
              </a:ext>
            </a:extLst>
          </p:cNvPr>
          <p:cNvSpPr>
            <a:spLocks noGrp="1"/>
          </p:cNvSpPr>
          <p:nvPr>
            <p:ph idx="1"/>
          </p:nvPr>
        </p:nvSpPr>
        <p:spPr/>
        <p:txBody>
          <a:bodyPr>
            <a:normAutofit/>
          </a:bodyPr>
          <a:lstStyle/>
          <a:p>
            <a:r>
              <a:rPr lang="tr-TR" dirty="0">
                <a:solidFill>
                  <a:schemeClr val="accent1">
                    <a:lumMod val="50000"/>
                  </a:schemeClr>
                </a:solidFill>
                <a:latin typeface="Calibri" panose="020F0502020204030204" pitchFamily="34" charset="0"/>
                <a:cs typeface="Calibri" panose="020F0502020204030204" pitchFamily="34" charset="0"/>
              </a:rPr>
              <a:t>İşçi sağlığı teknikerleri çalıştıkları işyerlerinde haftalık kontroller yapacaklar ve kontrol formlarını üst kuruluşlara haftalık ileteceklerdir. </a:t>
            </a:r>
          </a:p>
          <a:p>
            <a:r>
              <a:rPr lang="tr-TR" dirty="0" err="1">
                <a:latin typeface="Calibri" panose="020F0502020204030204" pitchFamily="34" charset="0"/>
                <a:cs typeface="Calibri" panose="020F0502020204030204" pitchFamily="34" charset="0"/>
              </a:rPr>
              <a:t>İSGB’ler</a:t>
            </a:r>
            <a:r>
              <a:rPr lang="tr-TR" dirty="0" smtClean="0">
                <a:latin typeface="Calibri" panose="020F0502020204030204" pitchFamily="34" charset="0"/>
                <a:cs typeface="Calibri" panose="020F0502020204030204" pitchFamily="34" charset="0"/>
              </a:rPr>
              <a:t>, </a:t>
            </a:r>
            <a:r>
              <a:rPr lang="tr-TR" dirty="0" err="1" smtClean="0">
                <a:latin typeface="Calibri" panose="020F0502020204030204" pitchFamily="34" charset="0"/>
                <a:cs typeface="Calibri" panose="020F0502020204030204" pitchFamily="34" charset="0"/>
              </a:rPr>
              <a:t>İSİGEM’ler</a:t>
            </a:r>
            <a:r>
              <a:rPr lang="tr-TR" dirty="0">
                <a:latin typeface="Calibri" panose="020F0502020204030204" pitchFamily="34" charset="0"/>
                <a:cs typeface="Calibri" panose="020F0502020204030204" pitchFamily="34" charset="0"/>
              </a:rPr>
              <a:t>…</a:t>
            </a:r>
          </a:p>
          <a:p>
            <a:r>
              <a:rPr lang="tr-TR" dirty="0">
                <a:solidFill>
                  <a:schemeClr val="accent1">
                    <a:lumMod val="50000"/>
                  </a:schemeClr>
                </a:solidFill>
                <a:latin typeface="Calibri" panose="020F0502020204030204" pitchFamily="34" charset="0"/>
                <a:cs typeface="Calibri" panose="020F0502020204030204" pitchFamily="34" charset="0"/>
              </a:rPr>
              <a:t>Bölge Merkezleri ana denetleme kuruluşlarıdır. </a:t>
            </a:r>
          </a:p>
          <a:p>
            <a:r>
              <a:rPr lang="tr-TR" dirty="0">
                <a:latin typeface="Calibri" panose="020F0502020204030204" pitchFamily="34" charset="0"/>
                <a:cs typeface="Calibri" panose="020F0502020204030204" pitchFamily="34" charset="0"/>
              </a:rPr>
              <a:t>İSİG Enstitüsü denetleme ve takip mekanizmalarını sürdürecek form, kontrol çizelgesi, vb. formları hazırlayacaktır. </a:t>
            </a:r>
          </a:p>
        </p:txBody>
      </p:sp>
    </p:spTree>
    <p:extLst>
      <p:ext uri="{BB962C8B-B14F-4D97-AF65-F5344CB8AC3E}">
        <p14:creationId xmlns:p14="http://schemas.microsoft.com/office/powerpoint/2010/main" val="694917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B55C81-0FCA-1E98-38B7-CE63D7CCF73A}"/>
              </a:ext>
            </a:extLst>
          </p:cNvPr>
          <p:cNvSpPr>
            <a:spLocks noGrp="1"/>
          </p:cNvSpPr>
          <p:nvPr>
            <p:ph type="title"/>
          </p:nvPr>
        </p:nvSpPr>
        <p:spPr/>
        <p:txBody>
          <a:bodyPr>
            <a:normAutofit/>
          </a:bodyPr>
          <a:lstStyle/>
          <a:p>
            <a:r>
              <a:rPr lang="tr-TR" sz="3600" dirty="0">
                <a:latin typeface="Calibri" panose="020F0502020204030204" pitchFamily="34" charset="0"/>
                <a:cs typeface="Calibri" panose="020F0502020204030204" pitchFamily="34" charset="0"/>
              </a:rPr>
              <a:t>İSİG Profesyonelleri… Bireysel sözleşme ile hizmet (?)</a:t>
            </a:r>
            <a:br>
              <a:rPr lang="tr-TR" sz="3600" dirty="0">
                <a:latin typeface="Calibri" panose="020F0502020204030204" pitchFamily="34" charset="0"/>
                <a:cs typeface="Calibri" panose="020F0502020204030204" pitchFamily="34" charset="0"/>
              </a:rPr>
            </a:br>
            <a:endParaRPr lang="tr-TR" sz="3600" dirty="0">
              <a:latin typeface="Calibri" panose="020F0502020204030204" pitchFamily="34" charset="0"/>
              <a:cs typeface="Calibri" panose="020F0502020204030204" pitchFamily="34" charset="0"/>
            </a:endParaRPr>
          </a:p>
        </p:txBody>
      </p:sp>
      <p:sp>
        <p:nvSpPr>
          <p:cNvPr id="3" name="İçerik Yer Tutucusu 2">
            <a:extLst>
              <a:ext uri="{FF2B5EF4-FFF2-40B4-BE49-F238E27FC236}">
                <a16:creationId xmlns:a16="http://schemas.microsoft.com/office/drawing/2014/main" id="{C9652794-3A46-0628-DEBB-4FC16F99A484}"/>
              </a:ext>
            </a:extLst>
          </p:cNvPr>
          <p:cNvSpPr>
            <a:spLocks noGrp="1"/>
          </p:cNvSpPr>
          <p:nvPr>
            <p:ph idx="1"/>
          </p:nvPr>
        </p:nvSpPr>
        <p:spPr>
          <a:xfrm>
            <a:off x="838200" y="1538653"/>
            <a:ext cx="10515600" cy="4954221"/>
          </a:xfrm>
        </p:spPr>
        <p:txBody>
          <a:bodyPr>
            <a:normAutofit/>
          </a:bodyPr>
          <a:lstStyle/>
          <a:p>
            <a:pPr marL="0" indent="0">
              <a:buNone/>
            </a:pPr>
            <a:r>
              <a:rPr lang="tr-TR" dirty="0">
                <a:latin typeface="Calibri" panose="020F0502020204030204" pitchFamily="34" charset="0"/>
                <a:cs typeface="Calibri" panose="020F0502020204030204" pitchFamily="34" charset="0"/>
              </a:rPr>
              <a:t>İşçilerin daha çok yanında/içinde, emek sermaye çatışmasının bir tarafı olarak düşünülmüş olmasından dolayı tercih de edilmiş olabilir. Ancak; </a:t>
            </a:r>
          </a:p>
          <a:p>
            <a:r>
              <a:rPr lang="tr-TR" dirty="0">
                <a:latin typeface="Calibri" panose="020F0502020204030204" pitchFamily="34" charset="0"/>
                <a:cs typeface="Calibri" panose="020F0502020204030204" pitchFamily="34" charset="0"/>
              </a:rPr>
              <a:t>Bireysel sözleşmelerle çalışan </a:t>
            </a:r>
            <a:r>
              <a:rPr lang="tr-TR" dirty="0" smtClean="0">
                <a:latin typeface="Calibri" panose="020F0502020204030204" pitchFamily="34" charset="0"/>
                <a:cs typeface="Calibri" panose="020F0502020204030204" pitchFamily="34" charset="0"/>
              </a:rPr>
              <a:t>İYH-İGU</a:t>
            </a:r>
            <a:r>
              <a:rPr lang="tr-TR" dirty="0">
                <a:latin typeface="Calibri" panose="020F0502020204030204" pitchFamily="34" charset="0"/>
                <a:cs typeface="Calibri" panose="020F0502020204030204" pitchFamily="34" charset="0"/>
              </a:rPr>
              <a:t>, görev yaptıkları şirketler tarafından </a:t>
            </a:r>
            <a:r>
              <a:rPr lang="tr-TR" dirty="0">
                <a:highlight>
                  <a:srgbClr val="FFFF00"/>
                </a:highlight>
                <a:latin typeface="Calibri" panose="020F0502020204030204" pitchFamily="34" charset="0"/>
                <a:cs typeface="Calibri" panose="020F0502020204030204" pitchFamily="34" charset="0"/>
              </a:rPr>
              <a:t>beyaz yakalı çalışan </a:t>
            </a:r>
            <a:r>
              <a:rPr lang="tr-TR" dirty="0">
                <a:latin typeface="Calibri" panose="020F0502020204030204" pitchFamily="34" charset="0"/>
                <a:cs typeface="Calibri" panose="020F0502020204030204" pitchFamily="34" charset="0"/>
              </a:rPr>
              <a:t>olarak kabul ediliyor; böylece işçi sınıfının içinde ayrışmalara sebep olan kapitalist sistem taktiklerine muhatap oluyorlar. </a:t>
            </a:r>
          </a:p>
          <a:p>
            <a:r>
              <a:rPr lang="tr-TR" dirty="0">
                <a:latin typeface="Calibri" panose="020F0502020204030204" pitchFamily="34" charset="0"/>
                <a:cs typeface="Calibri" panose="020F0502020204030204" pitchFamily="34" charset="0"/>
              </a:rPr>
              <a:t>İşkolu sendikacılığının getirdiği kısıtlamaların etkisi ile </a:t>
            </a:r>
            <a:r>
              <a:rPr lang="tr-TR" dirty="0" smtClean="0">
                <a:solidFill>
                  <a:schemeClr val="accent1">
                    <a:lumMod val="50000"/>
                  </a:schemeClr>
                </a:solidFill>
                <a:latin typeface="Calibri" panose="020F0502020204030204" pitchFamily="34" charset="0"/>
                <a:cs typeface="Calibri" panose="020F0502020204030204" pitchFamily="34" charset="0"/>
              </a:rPr>
              <a:t>İYH-İGU </a:t>
            </a:r>
            <a:r>
              <a:rPr lang="tr-TR" dirty="0">
                <a:solidFill>
                  <a:schemeClr val="accent1">
                    <a:lumMod val="50000"/>
                  </a:schemeClr>
                </a:solidFill>
                <a:latin typeface="Calibri" panose="020F0502020204030204" pitchFamily="34" charset="0"/>
                <a:cs typeface="Calibri" panose="020F0502020204030204" pitchFamily="34" charset="0"/>
              </a:rPr>
              <a:t>işçilerin grevlerine/direnişlerine katıl-a-</a:t>
            </a:r>
            <a:r>
              <a:rPr lang="tr-TR" dirty="0" err="1">
                <a:solidFill>
                  <a:schemeClr val="accent1">
                    <a:lumMod val="50000"/>
                  </a:schemeClr>
                </a:solidFill>
                <a:latin typeface="Calibri" panose="020F0502020204030204" pitchFamily="34" charset="0"/>
                <a:cs typeface="Calibri" panose="020F0502020204030204" pitchFamily="34" charset="0"/>
              </a:rPr>
              <a:t>mamışlardır</a:t>
            </a:r>
            <a:r>
              <a:rPr lang="tr-TR" dirty="0">
                <a:solidFill>
                  <a:schemeClr val="accent1">
                    <a:lumMod val="50000"/>
                  </a:schemeClr>
                </a:solidFill>
                <a:latin typeface="Calibri" panose="020F0502020204030204" pitchFamily="34" charset="0"/>
                <a:cs typeface="Calibri" panose="020F0502020204030204" pitchFamily="34" charset="0"/>
              </a:rPr>
              <a:t>. </a:t>
            </a:r>
          </a:p>
          <a:p>
            <a:r>
              <a:rPr lang="tr-TR" dirty="0" smtClean="0">
                <a:latin typeface="Calibri" panose="020F0502020204030204" pitchFamily="34" charset="0"/>
                <a:cs typeface="Calibri" panose="020F0502020204030204" pitchFamily="34" charset="0"/>
              </a:rPr>
              <a:t>İYH-İGU </a:t>
            </a:r>
            <a:r>
              <a:rPr lang="tr-TR" dirty="0">
                <a:latin typeface="Calibri" panose="020F0502020204030204" pitchFamily="34" charset="0"/>
                <a:cs typeface="Calibri" panose="020F0502020204030204" pitchFamily="34" charset="0"/>
              </a:rPr>
              <a:t>(Genellikle emekten yana bir niyet taşıyarak) </a:t>
            </a:r>
            <a:r>
              <a:rPr lang="tr-TR" dirty="0">
                <a:solidFill>
                  <a:schemeClr val="accent1">
                    <a:lumMod val="50000"/>
                  </a:schemeClr>
                </a:solidFill>
                <a:latin typeface="Calibri" panose="020F0502020204030204" pitchFamily="34" charset="0"/>
                <a:cs typeface="Calibri" panose="020F0502020204030204" pitchFamily="34" charset="0"/>
              </a:rPr>
              <a:t>emek sermaye arasındaki gerilimleri yumuşatan, “işin devamını/işin sağlığını” gözeten bir rolü üstlenmişlerdir.  </a:t>
            </a:r>
          </a:p>
        </p:txBody>
      </p:sp>
    </p:spTree>
    <p:extLst>
      <p:ext uri="{BB962C8B-B14F-4D97-AF65-F5344CB8AC3E}">
        <p14:creationId xmlns:p14="http://schemas.microsoft.com/office/powerpoint/2010/main" val="36584502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FC87B6-178B-9BD5-177B-DEF4E1AAA4C5}"/>
              </a:ext>
            </a:extLst>
          </p:cNvPr>
          <p:cNvSpPr>
            <a:spLocks noGrp="1"/>
          </p:cNvSpPr>
          <p:nvPr>
            <p:ph type="title"/>
          </p:nvPr>
        </p:nvSpPr>
        <p:spPr/>
        <p:txBody>
          <a:bodyPr/>
          <a:lstStyle/>
          <a:p>
            <a:r>
              <a:rPr lang="tr-TR" dirty="0">
                <a:latin typeface="Calibri" panose="020F0502020204030204" pitchFamily="34" charset="0"/>
                <a:cs typeface="Calibri" panose="020F0502020204030204" pitchFamily="34" charset="0"/>
              </a:rPr>
              <a:t>Bireysel sözleşme ile hizmet</a:t>
            </a:r>
          </a:p>
        </p:txBody>
      </p:sp>
      <p:sp>
        <p:nvSpPr>
          <p:cNvPr id="3" name="İçerik Yer Tutucusu 2">
            <a:extLst>
              <a:ext uri="{FF2B5EF4-FFF2-40B4-BE49-F238E27FC236}">
                <a16:creationId xmlns:a16="http://schemas.microsoft.com/office/drawing/2014/main" id="{8D215735-F2D4-8FB8-AF9F-1E14EDBC4DDF}"/>
              </a:ext>
            </a:extLst>
          </p:cNvPr>
          <p:cNvSpPr>
            <a:spLocks noGrp="1"/>
          </p:cNvSpPr>
          <p:nvPr>
            <p:ph idx="1"/>
          </p:nvPr>
        </p:nvSpPr>
        <p:spPr/>
        <p:txBody>
          <a:bodyPr>
            <a:normAutofit fontScale="92500" lnSpcReduction="20000"/>
          </a:bodyPr>
          <a:lstStyle/>
          <a:p>
            <a:r>
              <a:rPr lang="tr-TR" dirty="0">
                <a:highlight>
                  <a:srgbClr val="FFFF00"/>
                </a:highlight>
                <a:latin typeface="Calibri" panose="020F0502020204030204" pitchFamily="34" charset="0"/>
                <a:cs typeface="Calibri" panose="020F0502020204030204" pitchFamily="34" charset="0"/>
              </a:rPr>
              <a:t>Yoğun poliklinik hizmeti  </a:t>
            </a:r>
            <a:r>
              <a:rPr lang="tr-TR" dirty="0">
                <a:latin typeface="Calibri" panose="020F0502020204030204" pitchFamily="34" charset="0"/>
                <a:cs typeface="Calibri" panose="020F0502020204030204" pitchFamily="34" charset="0"/>
              </a:rPr>
              <a:t>(OSGB üzerinden çalışanlarda da benzer bir durum söz konusudur), işyerinde </a:t>
            </a:r>
            <a:r>
              <a:rPr lang="tr-TR" dirty="0">
                <a:highlight>
                  <a:srgbClr val="FFFF00"/>
                </a:highlight>
                <a:latin typeface="Calibri" panose="020F0502020204030204" pitchFamily="34" charset="0"/>
                <a:cs typeface="Calibri" panose="020F0502020204030204" pitchFamily="34" charset="0"/>
              </a:rPr>
              <a:t>insan kaynaklarının bazı süreçlerinde </a:t>
            </a:r>
            <a:r>
              <a:rPr lang="tr-TR" dirty="0">
                <a:latin typeface="Calibri" panose="020F0502020204030204" pitchFamily="34" charset="0"/>
                <a:cs typeface="Calibri" panose="020F0502020204030204" pitchFamily="34" charset="0"/>
              </a:rPr>
              <a:t>görev aldığı, işyeri hekimliğinin asıl odaklanılması gereken işlerin ikinci planda kaldığı görülmektedir.  </a:t>
            </a:r>
          </a:p>
          <a:p>
            <a:r>
              <a:rPr lang="tr-TR" dirty="0">
                <a:latin typeface="Calibri" panose="020F0502020204030204" pitchFamily="34" charset="0"/>
                <a:cs typeface="Calibri" panose="020F0502020204030204" pitchFamily="34" charset="0"/>
              </a:rPr>
              <a:t>Bireysel sözleşme ile çalışan işyeri hekimlerinin </a:t>
            </a:r>
            <a:r>
              <a:rPr lang="tr-TR" dirty="0">
                <a:solidFill>
                  <a:schemeClr val="accent1">
                    <a:lumMod val="50000"/>
                  </a:schemeClr>
                </a:solidFill>
                <a:latin typeface="Calibri" panose="020F0502020204030204" pitchFamily="34" charset="0"/>
                <a:cs typeface="Calibri" panose="020F0502020204030204" pitchFamily="34" charset="0"/>
              </a:rPr>
              <a:t>asgari ücretleri </a:t>
            </a:r>
            <a:r>
              <a:rPr lang="tr-TR" dirty="0">
                <a:latin typeface="Calibri" panose="020F0502020204030204" pitchFamily="34" charset="0"/>
                <a:cs typeface="Calibri" panose="020F0502020204030204" pitchFamily="34" charset="0"/>
              </a:rPr>
              <a:t>meslek örgütü tarafından belirlenirken (Son dönemde meslek örgütünün bu konudaki kuvveti azalmıştır),</a:t>
            </a:r>
            <a:r>
              <a:rPr lang="tr-TR" dirty="0">
                <a:solidFill>
                  <a:schemeClr val="accent1">
                    <a:lumMod val="50000"/>
                  </a:schemeClr>
                </a:solidFill>
                <a:latin typeface="Calibri" panose="020F0502020204030204" pitchFamily="34" charset="0"/>
                <a:cs typeface="Calibri" panose="020F0502020204030204" pitchFamily="34" charset="0"/>
              </a:rPr>
              <a:t> işyeri hekimleri sınıfın ücret mücadelesinin dışında kalmışlardır. </a:t>
            </a:r>
            <a:r>
              <a:rPr lang="tr-TR" dirty="0" err="1">
                <a:latin typeface="Calibri" panose="020F0502020204030204" pitchFamily="34" charset="0"/>
                <a:cs typeface="Calibri" panose="020F0502020204030204" pitchFamily="34" charset="0"/>
              </a:rPr>
              <a:t>OSGB’ye</a:t>
            </a:r>
            <a:r>
              <a:rPr lang="tr-TR" dirty="0">
                <a:latin typeface="Calibri" panose="020F0502020204030204" pitchFamily="34" charset="0"/>
                <a:cs typeface="Calibri" panose="020F0502020204030204" pitchFamily="34" charset="0"/>
              </a:rPr>
              <a:t> bağlı çalışanlar özlük hakları sorunlarını örgütsel mekanizmalarla çözme yoluna yönelmemiştir.  </a:t>
            </a:r>
          </a:p>
          <a:p>
            <a:r>
              <a:rPr lang="tr-TR" dirty="0">
                <a:latin typeface="Calibri" panose="020F0502020204030204" pitchFamily="34" charset="0"/>
                <a:cs typeface="Calibri" panose="020F0502020204030204" pitchFamily="34" charset="0"/>
              </a:rPr>
              <a:t>Ülkemizde </a:t>
            </a:r>
            <a:r>
              <a:rPr lang="tr-TR" dirty="0" err="1">
                <a:latin typeface="Calibri" panose="020F0502020204030204" pitchFamily="34" charset="0"/>
                <a:cs typeface="Calibri" panose="020F0502020204030204" pitchFamily="34" charset="0"/>
              </a:rPr>
              <a:t>neo</a:t>
            </a:r>
            <a:r>
              <a:rPr lang="tr-TR" dirty="0">
                <a:latin typeface="Calibri" panose="020F0502020204030204" pitchFamily="34" charset="0"/>
                <a:cs typeface="Calibri" panose="020F0502020204030204" pitchFamily="34" charset="0"/>
              </a:rPr>
              <a:t>-liberal sistem ve onun emek dünyasına dayattığı rekabet ortamı </a:t>
            </a:r>
            <a:r>
              <a:rPr lang="tr-TR" dirty="0" smtClean="0">
                <a:latin typeface="Calibri" panose="020F0502020204030204" pitchFamily="34" charset="0"/>
                <a:cs typeface="Calibri" panose="020F0502020204030204" pitchFamily="34" charset="0"/>
              </a:rPr>
              <a:t>İYH-</a:t>
            </a:r>
            <a:r>
              <a:rPr lang="tr-TR" dirty="0" err="1" smtClean="0">
                <a:latin typeface="Calibri" panose="020F0502020204030204" pitchFamily="34" charset="0"/>
                <a:cs typeface="Calibri" panose="020F0502020204030204" pitchFamily="34" charset="0"/>
              </a:rPr>
              <a:t>İGU’ları</a:t>
            </a:r>
            <a:r>
              <a:rPr lang="tr-TR" dirty="0" smtClean="0">
                <a:latin typeface="Calibri" panose="020F0502020204030204" pitchFamily="34" charset="0"/>
                <a:cs typeface="Calibri" panose="020F0502020204030204" pitchFamily="34" charset="0"/>
              </a:rPr>
              <a:t> </a:t>
            </a:r>
            <a:r>
              <a:rPr lang="tr-TR" dirty="0">
                <a:latin typeface="Calibri" panose="020F0502020204030204" pitchFamily="34" charset="0"/>
                <a:cs typeface="Calibri" panose="020F0502020204030204" pitchFamily="34" charset="0"/>
              </a:rPr>
              <a:t>da içine almaktadır. Bireysel sözleşmelerle çalışan işyeri hekimlerinin ve iş güvenliği uzmanlarının, </a:t>
            </a:r>
            <a:r>
              <a:rPr lang="tr-TR" dirty="0">
                <a:highlight>
                  <a:srgbClr val="FFFF00"/>
                </a:highlight>
                <a:latin typeface="Calibri" panose="020F0502020204030204" pitchFamily="34" charset="0"/>
                <a:cs typeface="Calibri" panose="020F0502020204030204" pitchFamily="34" charset="0"/>
              </a:rPr>
              <a:t>performans değerlendirmelerine tabi tutulduğu, işçiyi yalnızlaştıran, güçsüzleştiren, rekabete mecbur bırakan yeni insan kaynakları uygulamalarına alet edildiği görülmektedir</a:t>
            </a:r>
            <a:r>
              <a:rPr lang="tr-TR"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4034832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BF7F747-BFAE-3AEC-E18C-8057C8604B39}"/>
              </a:ext>
            </a:extLst>
          </p:cNvPr>
          <p:cNvSpPr>
            <a:spLocks noGrp="1"/>
          </p:cNvSpPr>
          <p:nvPr>
            <p:ph type="title"/>
          </p:nvPr>
        </p:nvSpPr>
        <p:spPr/>
        <p:txBody>
          <a:bodyPr/>
          <a:lstStyle/>
          <a:p>
            <a:pPr algn="ctr"/>
            <a:r>
              <a:rPr lang="tr-TR" dirty="0">
                <a:latin typeface="Calibri" panose="020F0502020204030204" pitchFamily="34" charset="0"/>
                <a:cs typeface="Calibri" panose="020F0502020204030204" pitchFamily="34" charset="0"/>
              </a:rPr>
              <a:t>Kamusal-Toplumcu İşçi Sağlığı Güvenliği Hizmeti için İlkeler</a:t>
            </a:r>
          </a:p>
        </p:txBody>
      </p:sp>
      <p:sp>
        <p:nvSpPr>
          <p:cNvPr id="3" name="İçerik Yer Tutucusu 2">
            <a:extLst>
              <a:ext uri="{FF2B5EF4-FFF2-40B4-BE49-F238E27FC236}">
                <a16:creationId xmlns:a16="http://schemas.microsoft.com/office/drawing/2014/main" id="{79B7A90F-D30B-0DB8-80B1-F5C2757B0BF5}"/>
              </a:ext>
            </a:extLst>
          </p:cNvPr>
          <p:cNvSpPr>
            <a:spLocks noGrp="1"/>
          </p:cNvSpPr>
          <p:nvPr>
            <p:ph idx="1"/>
          </p:nvPr>
        </p:nvSpPr>
        <p:spPr/>
        <p:txBody>
          <a:bodyPr>
            <a:normAutofit lnSpcReduction="10000"/>
          </a:bodyPr>
          <a:lstStyle/>
          <a:p>
            <a:r>
              <a:rPr lang="tr-TR" dirty="0">
                <a:latin typeface="Calibri" panose="020F0502020204030204" pitchFamily="34" charset="0"/>
                <a:cs typeface="Calibri" panose="020F0502020204030204" pitchFamily="34" charset="0"/>
              </a:rPr>
              <a:t>“</a:t>
            </a:r>
            <a:r>
              <a:rPr lang="tr-TR" dirty="0">
                <a:solidFill>
                  <a:srgbClr val="C00000"/>
                </a:solidFill>
                <a:latin typeface="Calibri" panose="020F0502020204030204" pitchFamily="34" charset="0"/>
                <a:cs typeface="Calibri" panose="020F0502020204030204" pitchFamily="34" charset="0"/>
              </a:rPr>
              <a:t>İş</a:t>
            </a:r>
            <a:r>
              <a:rPr lang="tr-TR" dirty="0">
                <a:latin typeface="Calibri" panose="020F0502020204030204" pitchFamily="34" charset="0"/>
                <a:cs typeface="Calibri" panose="020F0502020204030204" pitchFamily="34" charset="0"/>
              </a:rPr>
              <a:t> </a:t>
            </a:r>
            <a:r>
              <a:rPr lang="tr-TR" dirty="0" smtClean="0">
                <a:latin typeface="Calibri" panose="020F0502020204030204" pitchFamily="34" charset="0"/>
                <a:cs typeface="Calibri" panose="020F0502020204030204" pitchFamily="34" charset="0"/>
              </a:rPr>
              <a:t>sağlığı </a:t>
            </a:r>
            <a:r>
              <a:rPr lang="tr-TR" dirty="0">
                <a:latin typeface="Calibri" panose="020F0502020204030204" pitchFamily="34" charset="0"/>
                <a:cs typeface="Calibri" panose="020F0502020204030204" pitchFamily="34" charset="0"/>
              </a:rPr>
              <a:t>ve güvenliği”…“</a:t>
            </a:r>
            <a:r>
              <a:rPr lang="tr-TR" dirty="0">
                <a:solidFill>
                  <a:srgbClr val="C00000"/>
                </a:solidFill>
                <a:latin typeface="Calibri" panose="020F0502020204030204" pitchFamily="34" charset="0"/>
                <a:cs typeface="Calibri" panose="020F0502020204030204" pitchFamily="34" charset="0"/>
              </a:rPr>
              <a:t>işçi</a:t>
            </a:r>
            <a:r>
              <a:rPr lang="tr-TR" dirty="0">
                <a:latin typeface="Calibri" panose="020F0502020204030204" pitchFamily="34" charset="0"/>
                <a:cs typeface="Calibri" panose="020F0502020204030204" pitchFamily="34" charset="0"/>
              </a:rPr>
              <a:t> sağlığı ve güvenliği” </a:t>
            </a:r>
          </a:p>
          <a:p>
            <a:r>
              <a:rPr lang="tr-TR" dirty="0">
                <a:latin typeface="Calibri" panose="020F0502020204030204" pitchFamily="34" charset="0"/>
                <a:cs typeface="Calibri" panose="020F0502020204030204" pitchFamily="34" charset="0"/>
              </a:rPr>
              <a:t>İşçi sağlığı, emek mücadelesinde bir bütünün parçası olarak algılanmalı, işçi sağlığı için mücadele meslek odaları, ilgili STK’lar, işçilerle ve onların sendikaları ile birlikte verilmelidir. </a:t>
            </a:r>
            <a:endParaRPr lang="tr-TR" dirty="0" smtClean="0">
              <a:latin typeface="Calibri" panose="020F0502020204030204" pitchFamily="34" charset="0"/>
              <a:cs typeface="Calibri" panose="020F0502020204030204" pitchFamily="34" charset="0"/>
            </a:endParaRPr>
          </a:p>
          <a:p>
            <a:pPr marL="0" indent="0">
              <a:buNone/>
            </a:pPr>
            <a:endParaRPr lang="tr-TR" dirty="0">
              <a:latin typeface="Calibri" panose="020F0502020204030204" pitchFamily="34" charset="0"/>
              <a:cs typeface="Calibri" panose="020F0502020204030204" pitchFamily="34" charset="0"/>
            </a:endParaRPr>
          </a:p>
          <a:p>
            <a:pPr marL="0" indent="0" algn="r">
              <a:buNone/>
            </a:pPr>
            <a:r>
              <a:rPr lang="tr-TR" sz="2400" i="1" dirty="0" smtClean="0">
                <a:solidFill>
                  <a:schemeClr val="accent1">
                    <a:lumMod val="50000"/>
                  </a:schemeClr>
                </a:solidFill>
                <a:latin typeface="Calibri" panose="020F0502020204030204" pitchFamily="34" charset="0"/>
                <a:cs typeface="Calibri" panose="020F0502020204030204" pitchFamily="34" charset="0"/>
              </a:rPr>
              <a:t>«Türkiye </a:t>
            </a:r>
            <a:r>
              <a:rPr lang="tr-TR" sz="2400" i="1" dirty="0">
                <a:solidFill>
                  <a:schemeClr val="accent1">
                    <a:lumMod val="50000"/>
                  </a:schemeClr>
                </a:solidFill>
                <a:latin typeface="Calibri" panose="020F0502020204030204" pitchFamily="34" charset="0"/>
                <a:cs typeface="Calibri" panose="020F0502020204030204" pitchFamily="34" charset="0"/>
              </a:rPr>
              <a:t>Cumhuriyeti Anayasal olarak sosyal devlet olma gerekliliği taşıdığından, işçilerin sağlığı ve güvenliği konusunun en temel kamu hizmetlerinin başında gelmesi gerektiğinden, işçilerin sağlığını korumaya ve geliştirmeye yönelik çalışmalar kamunun sorumluluğunda, kâr amacı taşımayacak bir çerçevede yürütülmelidir. Tüm çalışanların sağlıklarının korunması ve geliştirilmesi hizmetlerine erişim ve nitelikli bir şekilde yararlanma hakkı vardır</a:t>
            </a:r>
            <a:r>
              <a:rPr lang="tr-TR" sz="2400" i="1" dirty="0" smtClean="0">
                <a:solidFill>
                  <a:schemeClr val="accent1">
                    <a:lumMod val="50000"/>
                  </a:schemeClr>
                </a:solidFill>
                <a:latin typeface="Calibri" panose="020F0502020204030204" pitchFamily="34" charset="0"/>
                <a:cs typeface="Calibri" panose="020F0502020204030204" pitchFamily="34" charset="0"/>
              </a:rPr>
              <a:t>.» </a:t>
            </a:r>
            <a:endParaRPr lang="tr-TR" sz="2400" i="1" dirty="0">
              <a:solidFill>
                <a:schemeClr val="accent1">
                  <a:lumMod val="50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63351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A4E619-01A7-6A1F-036C-A6E21D5225E7}"/>
              </a:ext>
            </a:extLst>
          </p:cNvPr>
          <p:cNvSpPr>
            <a:spLocks noGrp="1"/>
          </p:cNvSpPr>
          <p:nvPr>
            <p:ph type="title"/>
          </p:nvPr>
        </p:nvSpPr>
        <p:spPr/>
        <p:txBody>
          <a:bodyPr/>
          <a:lstStyle/>
          <a:p>
            <a:pPr algn="ctr"/>
            <a:r>
              <a:rPr lang="tr-TR" dirty="0">
                <a:latin typeface="Calibri" panose="020F0502020204030204" pitchFamily="34" charset="0"/>
                <a:cs typeface="Calibri" panose="020F0502020204030204" pitchFamily="34" charset="0"/>
              </a:rPr>
              <a:t>Kamusal-Toplumcu İşçi Sağlığı Güvenliği Hizmeti için İlkeler</a:t>
            </a:r>
          </a:p>
        </p:txBody>
      </p:sp>
      <p:sp>
        <p:nvSpPr>
          <p:cNvPr id="3" name="İçerik Yer Tutucusu 2">
            <a:extLst>
              <a:ext uri="{FF2B5EF4-FFF2-40B4-BE49-F238E27FC236}">
                <a16:creationId xmlns:a16="http://schemas.microsoft.com/office/drawing/2014/main" id="{31FDAACC-CD77-618A-B446-C1C774D5B2CB}"/>
              </a:ext>
            </a:extLst>
          </p:cNvPr>
          <p:cNvSpPr>
            <a:spLocks noGrp="1"/>
          </p:cNvSpPr>
          <p:nvPr>
            <p:ph idx="1"/>
          </p:nvPr>
        </p:nvSpPr>
        <p:spPr>
          <a:xfrm>
            <a:off x="838200" y="2083777"/>
            <a:ext cx="10515600" cy="4093186"/>
          </a:xfrm>
        </p:spPr>
        <p:txBody>
          <a:bodyPr>
            <a:normAutofit/>
          </a:bodyPr>
          <a:lstStyle/>
          <a:p>
            <a:r>
              <a:rPr lang="tr-TR" dirty="0">
                <a:highlight>
                  <a:srgbClr val="FFFF00"/>
                </a:highlight>
                <a:latin typeface="Calibri" panose="020F0502020204030204" pitchFamily="34" charset="0"/>
                <a:cs typeface="Calibri" panose="020F0502020204030204" pitchFamily="34" charset="0"/>
              </a:rPr>
              <a:t>Sendikalar, TTB ve TMMOB işçi sağlığı alanının doğal aktörleridir</a:t>
            </a:r>
            <a:r>
              <a:rPr lang="tr-TR" dirty="0">
                <a:latin typeface="Calibri" panose="020F0502020204030204" pitchFamily="34" charset="0"/>
                <a:cs typeface="Calibri" panose="020F0502020204030204" pitchFamily="34" charset="0"/>
              </a:rPr>
              <a:t>. </a:t>
            </a:r>
            <a:endParaRPr lang="tr-TR" dirty="0" smtClean="0">
              <a:latin typeface="Calibri" panose="020F0502020204030204" pitchFamily="34" charset="0"/>
              <a:cs typeface="Calibri" panose="020F0502020204030204" pitchFamily="34" charset="0"/>
            </a:endParaRPr>
          </a:p>
          <a:p>
            <a:r>
              <a:rPr lang="tr-TR" dirty="0" smtClean="0">
                <a:latin typeface="Calibri" panose="020F0502020204030204" pitchFamily="34" charset="0"/>
                <a:cs typeface="Calibri" panose="020F0502020204030204" pitchFamily="34" charset="0"/>
              </a:rPr>
              <a:t>İşçi </a:t>
            </a:r>
            <a:r>
              <a:rPr lang="tr-TR" dirty="0">
                <a:solidFill>
                  <a:schemeClr val="accent1">
                    <a:lumMod val="50000"/>
                  </a:schemeClr>
                </a:solidFill>
                <a:latin typeface="Calibri" panose="020F0502020204030204" pitchFamily="34" charset="0"/>
                <a:cs typeface="Calibri" panose="020F0502020204030204" pitchFamily="34" charset="0"/>
              </a:rPr>
              <a:t>Sağlığı alanı emek sermaye çatışmasının odağında, doğası gereği politik bir alandır. Bu yapılar, işçi sağlığı alanında da kamusal ve “emeğin sağlıklı olma hakkı” noktasından hareketlenen bir hizmet organizasyonunu savunmalıdır. </a:t>
            </a:r>
          </a:p>
          <a:p>
            <a:r>
              <a:rPr lang="tr-TR" dirty="0">
                <a:latin typeface="Calibri" panose="020F0502020204030204" pitchFamily="34" charset="0"/>
                <a:cs typeface="Calibri" panose="020F0502020204030204" pitchFamily="34" charset="0"/>
              </a:rPr>
              <a:t>İSİG ulusal ölçekte planlanması gerekir. Hizmetin yürütülmesi ve denetlenmesinde Bakanlıklar kadar sendikaların, meslek odalarının, üniversitelerin ve işyerinde işçilerin söz hakkının olması gerekir. </a:t>
            </a:r>
          </a:p>
        </p:txBody>
      </p:sp>
    </p:spTree>
    <p:extLst>
      <p:ext uri="{BB962C8B-B14F-4D97-AF65-F5344CB8AC3E}">
        <p14:creationId xmlns:p14="http://schemas.microsoft.com/office/powerpoint/2010/main" val="2728662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A4E619-01A7-6A1F-036C-A6E21D5225E7}"/>
              </a:ext>
            </a:extLst>
          </p:cNvPr>
          <p:cNvSpPr>
            <a:spLocks noGrp="1"/>
          </p:cNvSpPr>
          <p:nvPr>
            <p:ph type="title"/>
          </p:nvPr>
        </p:nvSpPr>
        <p:spPr/>
        <p:txBody>
          <a:bodyPr/>
          <a:lstStyle/>
          <a:p>
            <a:pPr algn="ctr"/>
            <a:r>
              <a:rPr lang="tr-TR" dirty="0">
                <a:latin typeface="Calibri" panose="020F0502020204030204" pitchFamily="34" charset="0"/>
                <a:cs typeface="Calibri" panose="020F0502020204030204" pitchFamily="34" charset="0"/>
              </a:rPr>
              <a:t>Kamusal-Toplumcu İşçi Sağlığı Güvenliği Hizmeti için İlkeler</a:t>
            </a:r>
          </a:p>
        </p:txBody>
      </p:sp>
      <p:sp>
        <p:nvSpPr>
          <p:cNvPr id="3" name="İçerik Yer Tutucusu 2">
            <a:extLst>
              <a:ext uri="{FF2B5EF4-FFF2-40B4-BE49-F238E27FC236}">
                <a16:creationId xmlns:a16="http://schemas.microsoft.com/office/drawing/2014/main" id="{31FDAACC-CD77-618A-B446-C1C774D5B2CB}"/>
              </a:ext>
            </a:extLst>
          </p:cNvPr>
          <p:cNvSpPr>
            <a:spLocks noGrp="1"/>
          </p:cNvSpPr>
          <p:nvPr>
            <p:ph idx="1"/>
          </p:nvPr>
        </p:nvSpPr>
        <p:spPr>
          <a:xfrm>
            <a:off x="838200" y="2083777"/>
            <a:ext cx="10515600" cy="4093186"/>
          </a:xfrm>
        </p:spPr>
        <p:txBody>
          <a:bodyPr>
            <a:normAutofit/>
          </a:bodyPr>
          <a:lstStyle/>
          <a:p>
            <a:r>
              <a:rPr lang="tr-TR" dirty="0" smtClean="0">
                <a:solidFill>
                  <a:schemeClr val="accent1">
                    <a:lumMod val="50000"/>
                  </a:schemeClr>
                </a:solidFill>
                <a:latin typeface="Calibri" panose="020F0502020204030204" pitchFamily="34" charset="0"/>
                <a:cs typeface="Calibri" panose="020F0502020204030204" pitchFamily="34" charset="0"/>
              </a:rPr>
              <a:t>İşyerinde </a:t>
            </a:r>
            <a:r>
              <a:rPr lang="tr-TR" dirty="0">
                <a:solidFill>
                  <a:schemeClr val="accent1">
                    <a:lumMod val="50000"/>
                  </a:schemeClr>
                </a:solidFill>
                <a:latin typeface="Calibri" panose="020F0502020204030204" pitchFamily="34" charset="0"/>
                <a:cs typeface="Calibri" panose="020F0502020204030204" pitchFamily="34" charset="0"/>
              </a:rPr>
              <a:t>ortaya çıkan tehlikeli atıklar sadece maruz kalan işçiyi değil, ailesi ile birlikte yaşadığı çevreyi de olumsuz bir şekilde etkilemektedir. Bu etki, çalışma yaşamının çevresel etkisi olarak karşımıza çıkmakta, dolayısıyla tüm canlıları, suyu, havayı ve toprağı etkilemektedir. Üretim alanındaki kirlilikle çevredeki kirliliği birlikte (birbirine içkin) değerlendiren bütüncül bir yaklaşıma ihtiyaç vardır.  </a:t>
            </a:r>
          </a:p>
        </p:txBody>
      </p:sp>
    </p:spTree>
    <p:extLst>
      <p:ext uri="{BB962C8B-B14F-4D97-AF65-F5344CB8AC3E}">
        <p14:creationId xmlns:p14="http://schemas.microsoft.com/office/powerpoint/2010/main" val="398963619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1035</TotalTime>
  <Words>3241</Words>
  <Application>Microsoft Office PowerPoint</Application>
  <PresentationFormat>Geniş ekran</PresentationFormat>
  <Paragraphs>243</Paragraphs>
  <Slides>47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47</vt:i4>
      </vt:variant>
    </vt:vector>
  </HeadingPairs>
  <TitlesOfParts>
    <vt:vector size="52" baseType="lpstr">
      <vt:lpstr>Aptos</vt:lpstr>
      <vt:lpstr>Aptos Display</vt:lpstr>
      <vt:lpstr>Arial</vt:lpstr>
      <vt:lpstr>Calibri</vt:lpstr>
      <vt:lpstr>Office Teması</vt:lpstr>
      <vt:lpstr>KAMUSAL-TOPLUMCU   İŞÇİ SAĞLIĞI VE GÜVENLİĞİ HİZMET SUNUM MODELİ</vt:lpstr>
      <vt:lpstr>KAMUSAL-TOPLUMCU  İŞÇİ SAĞLIĞI VE GÜVENLİĞİ HİZMET SUNUM MODELİ</vt:lpstr>
      <vt:lpstr>6331 Sayılı Yasanın Muradı Neydi?</vt:lpstr>
      <vt:lpstr>6331 Sayılı Yasanın Muradı Neydi? (Neo-liberal çerçeve)</vt:lpstr>
      <vt:lpstr>İSİG Profesyonelleri… Bireysel sözleşme ile hizmet (?) </vt:lpstr>
      <vt:lpstr>Bireysel sözleşme ile hizmet</vt:lpstr>
      <vt:lpstr>Kamusal-Toplumcu İşçi Sağlığı Güvenliği Hizmeti için İlkeler</vt:lpstr>
      <vt:lpstr>Kamusal-Toplumcu İşçi Sağlığı Güvenliği Hizmeti için İlkeler</vt:lpstr>
      <vt:lpstr>Kamusal-Toplumcu İşçi Sağlığı Güvenliği Hizmeti için İlkeler</vt:lpstr>
      <vt:lpstr>Kamusal-Toplumcu İşçi Sağlığı Güvenliği Hizmeti için İlkeler</vt:lpstr>
      <vt:lpstr>Kamusal-Toplumcu İşçi Sağlığı Güvenliği Hizmeti için İlkeler</vt:lpstr>
      <vt:lpstr>Kamusal-Toplumcu İşçi Sağlığı Güvenliği Hizmeti için İlkeler</vt:lpstr>
      <vt:lpstr>Kamusal-toplumcu işçi sağlığı güvenliği  hizmet modeli ile;</vt:lpstr>
      <vt:lpstr>Kamusal-toplumcu işçi sağlığı güvenliği  hizmet modeli ile;</vt:lpstr>
      <vt:lpstr>Kamusal-toplumcu işçi sağlığı güvenliği  hizmet modeli ile;</vt:lpstr>
      <vt:lpstr>İSİG Hizmet Sunum Birimleri ve Çalışanları</vt:lpstr>
      <vt:lpstr>PowerPoint Sunusu</vt:lpstr>
      <vt:lpstr>İSGB (İşyeri Sağlık Güvenlik Birimi) </vt:lpstr>
      <vt:lpstr>İSGB Görevleri</vt:lpstr>
      <vt:lpstr>İSİGEM (İşçi Sağlığı İş Güvenliği Merkezi) </vt:lpstr>
      <vt:lpstr>Her İSGB bir İSİGEM’e bağlı, İSİGEM’ler de Bölge merkezlerine bağlı çalışırlar. </vt:lpstr>
      <vt:lpstr>İSİGEM</vt:lpstr>
      <vt:lpstr>İSİGEM</vt:lpstr>
      <vt:lpstr>Demek ki ‘İSİGEM’lerde</vt:lpstr>
      <vt:lpstr>Demek ki ‘İSİGEMLER’ de</vt:lpstr>
      <vt:lpstr>İSİGEM</vt:lpstr>
      <vt:lpstr>İş Sağlığı ve İş Güvenliği Bölge Merkezi </vt:lpstr>
      <vt:lpstr>İş Sağlığı ve İş Güvenliği Bölge Merkezi </vt:lpstr>
      <vt:lpstr>Bölge Merkezleri</vt:lpstr>
      <vt:lpstr>İşçi Sağlığı İş Güvenliği Enstitüsü (İSİG Enstitüsü)</vt:lpstr>
      <vt:lpstr>İşçi Sağlığı İş Güvenliği Ulusal Konseyi </vt:lpstr>
      <vt:lpstr>İSİG HİZMETLERİNDE GÖREV ALAN ÇALIŞANLAR</vt:lpstr>
      <vt:lpstr>İSİG HİZMETLERİNDE GÖREV ALAN ÇALIŞANLAR</vt:lpstr>
      <vt:lpstr>İSİG HİZMETLERİNDE GÖREV ALAN ÇALIŞANLAR </vt:lpstr>
      <vt:lpstr>İşyeri Sağlık Teknikeri </vt:lpstr>
      <vt:lpstr>İş Sağlığı Teknikeri  </vt:lpstr>
      <vt:lpstr>İSİG HİZMETLERİNDE GÖREV ALAN ÇALIŞANLAR </vt:lpstr>
      <vt:lpstr>Diğer Personeller </vt:lpstr>
      <vt:lpstr>PowerPoint Sunusu</vt:lpstr>
      <vt:lpstr>Mobil İSGB </vt:lpstr>
      <vt:lpstr>EV EKSENLİ, YEVMİYELİ, KENDİ HESABINA ÇALIŞANLAR</vt:lpstr>
      <vt:lpstr>Mevsimlik Tarım İşçileri </vt:lpstr>
      <vt:lpstr>İSİG Puanı </vt:lpstr>
      <vt:lpstr>ÖZLÜK HAKLARI VE FİNANSMAN </vt:lpstr>
      <vt:lpstr>Cezalar</vt:lpstr>
      <vt:lpstr>İSİG Acil Hattı </vt:lpstr>
      <vt:lpstr>Denetim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KAMUSAL-TOPLUMCU  İŞÇİ SAĞLIĞI VE GÜVENLİĞİ HİZMET SUNUM MODELİ</dc:title>
  <dc:creator>asa ata</dc:creator>
  <cp:lastModifiedBy>Figen Şahpaz</cp:lastModifiedBy>
  <cp:revision>8</cp:revision>
  <dcterms:created xsi:type="dcterms:W3CDTF">2025-09-25T08:05:23Z</dcterms:created>
  <dcterms:modified xsi:type="dcterms:W3CDTF">2025-11-28T10:56:13Z</dcterms:modified>
</cp:coreProperties>
</file>