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80" r:id="rId23"/>
    <p:sldId id="281" r:id="rId24"/>
    <p:sldId id="282" r:id="rId25"/>
    <p:sldId id="283" r:id="rId26"/>
    <p:sldId id="284" r:id="rId27"/>
    <p:sldId id="304" r:id="rId28"/>
    <p:sldId id="285" r:id="rId29"/>
    <p:sldId id="307" r:id="rId30"/>
    <p:sldId id="291" r:id="rId31"/>
    <p:sldId id="292" r:id="rId32"/>
    <p:sldId id="286" r:id="rId33"/>
    <p:sldId id="289" r:id="rId34"/>
    <p:sldId id="290" r:id="rId35"/>
    <p:sldId id="301" r:id="rId36"/>
    <p:sldId id="302" r:id="rId37"/>
    <p:sldId id="303" r:id="rId38"/>
    <p:sldId id="298" r:id="rId39"/>
    <p:sldId id="300" r:id="rId40"/>
    <p:sldId id="299" r:id="rId41"/>
    <p:sldId id="277" r:id="rId42"/>
    <p:sldId id="288" r:id="rId43"/>
    <p:sldId id="293" r:id="rId44"/>
    <p:sldId id="294" r:id="rId45"/>
    <p:sldId id="305" r:id="rId46"/>
    <p:sldId id="295" r:id="rId47"/>
    <p:sldId id="296" r:id="rId48"/>
    <p:sldId id="287" r:id="rId49"/>
    <p:sldId id="306" r:id="rId5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99FF"/>
    <a:srgbClr val="CC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12" autoAdjust="0"/>
    <p:restoredTop sz="94660"/>
  </p:normalViewPr>
  <p:slideViewPr>
    <p:cSldViewPr>
      <p:cViewPr varScale="1">
        <p:scale>
          <a:sx n="72" d="100"/>
          <a:sy n="72" d="100"/>
        </p:scale>
        <p:origin x="-8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59F01-EA91-4880-BFFB-C858861DDF22}" type="datetimeFigureOut">
              <a:rPr lang="tr-TR" smtClean="0"/>
              <a:pPr/>
              <a:t>27.01.2015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EE799-85B5-487E-BA8A-CA8B4A812972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EE799-85B5-487E-BA8A-CA8B4A812972}" type="slidenum">
              <a:rPr lang="tr-TR" smtClean="0"/>
              <a:pPr/>
              <a:t>13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27.01.2015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27.01.2015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27.01.2015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27.01.2015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27.01.2015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1340769"/>
            <a:ext cx="7772400" cy="2259682"/>
          </a:xfrm>
          <a:solidFill>
            <a:srgbClr val="FFFFCC"/>
          </a:solidFill>
        </p:spPr>
        <p:txBody>
          <a:bodyPr/>
          <a:lstStyle/>
          <a:p>
            <a:r>
              <a:rPr lang="tr-TR" b="1" dirty="0" smtClean="0">
                <a:solidFill>
                  <a:srgbClr val="002060"/>
                </a:solidFill>
                <a:latin typeface="Algerian" pitchFamily="82" charset="0"/>
              </a:rPr>
              <a:t>KOBANİ ZİYARETİ</a:t>
            </a:r>
            <a:endParaRPr lang="tr-TR" b="1" dirty="0">
              <a:solidFill>
                <a:srgbClr val="002060"/>
              </a:solidFill>
              <a:latin typeface="Algerian" pitchFamily="82" charset="0"/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40760" cy="864096"/>
          </a:xfrm>
          <a:solidFill>
            <a:srgbClr val="FFFFCC"/>
          </a:solidFill>
        </p:spPr>
        <p:txBody>
          <a:bodyPr/>
          <a:lstStyle/>
          <a:p>
            <a:r>
              <a:rPr lang="tr-TR" b="1" dirty="0" smtClean="0">
                <a:solidFill>
                  <a:srgbClr val="002060"/>
                </a:solidFill>
                <a:latin typeface="Algerian" pitchFamily="82" charset="0"/>
              </a:rPr>
              <a:t>17-23 Ocak 2015</a:t>
            </a:r>
            <a:endParaRPr lang="tr-TR" b="1" dirty="0">
              <a:solidFill>
                <a:srgbClr val="002060"/>
              </a:solidFill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7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7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7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7483" y="1699794"/>
            <a:ext cx="5769033" cy="432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714202"/>
          </a:xfrm>
        </p:spPr>
        <p:txBody>
          <a:bodyPr>
            <a:noAutofit/>
          </a:bodyPr>
          <a:lstStyle/>
          <a:p>
            <a:r>
              <a:rPr lang="tr-TR" sz="2800" b="1" dirty="0" smtClean="0">
                <a:latin typeface="Book Antiqua" pitchFamily="18" charset="0"/>
              </a:rPr>
              <a:t>Bomba yüklü araç… Hedef SAĞLIK ÇALIŞANLARI… (15 yaralı) 12 Sağlık çalışanı yaralandı… </a:t>
            </a:r>
            <a:endParaRPr lang="tr-TR" sz="2800" b="1" dirty="0">
              <a:latin typeface="Book Antiqua" pitchFamily="18" charset="0"/>
            </a:endParaRPr>
          </a:p>
        </p:txBody>
      </p:sp>
      <p:pic>
        <p:nvPicPr>
          <p:cNvPr id="4" name="3 İçerik Yer Tutucusu" descr="C:\Users\drs\Pictures\2015-01-21 KOBANİ ZİYARETİ\SAM_0468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060848"/>
            <a:ext cx="6194806" cy="453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6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9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9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9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9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9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b="1" dirty="0" smtClean="0">
                <a:latin typeface="Book Antiqua" pitchFamily="18" charset="0"/>
              </a:rPr>
              <a:t>Yeniden inşa edilmeyi bekleyen bir kent: </a:t>
            </a:r>
            <a:r>
              <a:rPr lang="tr-TR" sz="2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KOBANİ</a:t>
            </a:r>
            <a:endParaRPr lang="tr-TR" sz="28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4" name="3 İçerik Yer Tutucusu" descr="C:\Users\drs\Pictures\2015-01-21 KOBANİ ZİYARETİ\SAM_051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84784"/>
            <a:ext cx="5832688" cy="453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52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58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57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56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57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5652" y="1622901"/>
            <a:ext cx="5972695" cy="448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58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8018" y="1789156"/>
            <a:ext cx="5527964" cy="414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58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7627" y="1782921"/>
            <a:ext cx="5548745" cy="416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 descr="C:\Users\drs\Pictures\2015-01-26\IMG_3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751" y="1124744"/>
            <a:ext cx="6668558" cy="50014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58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405" y="1787078"/>
            <a:ext cx="5773189" cy="415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 descr="C:\Users\drs\Pictures\2015-01-26\IMG_37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614" y="1268760"/>
            <a:ext cx="6418660" cy="4813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3 İçerik Yer Tutucusu" descr="C:\Users\drs\Pictures\2015-01-21 KOBANİ ZİYARETİ\SAM_046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52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52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57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50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50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 descr="C:\Users\drs\Pictures\2015-01-26\IMG_36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94830"/>
            <a:ext cx="4073500" cy="5431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 descr="C:\Users\drs\Pictures\2015-01-26\IMG_37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94830"/>
            <a:ext cx="4073500" cy="5431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 descr="C:\Users\drs\Pictures\2015-01-26\IMG_36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598819"/>
            <a:ext cx="4392488" cy="5856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 descr="C:\Users\drs\Pictures\2015-01-26\IMG_3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956376" cy="5967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C:\Users\drs\Pictures\2015-01-26\IMG_36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6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:\Users\drs\Pictures\2015-01-26\IMG_36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54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52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39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1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C:\Users\drs\Pictures\2015-01-26\IMG_37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886852"/>
            <a:ext cx="3929484" cy="5239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1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2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57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6712"/>
            <a:ext cx="6192768" cy="511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b="1" dirty="0" smtClean="0">
                <a:latin typeface="Book Antiqua" pitchFamily="18" charset="0"/>
              </a:rPr>
              <a:t>İNŞA EDİLMEYİ BEKLİYOR…</a:t>
            </a:r>
            <a:br>
              <a:rPr lang="tr-TR" sz="3200" b="1" dirty="0" smtClean="0">
                <a:latin typeface="Book Antiqua" pitchFamily="18" charset="0"/>
              </a:rPr>
            </a:br>
            <a:r>
              <a:rPr lang="tr-TR" sz="3200" b="1" dirty="0" smtClean="0">
                <a:latin typeface="Book Antiqua" pitchFamily="18" charset="0"/>
              </a:rPr>
              <a:t>KAMPANYALARA DESTEK OLALIM…</a:t>
            </a:r>
            <a:endParaRPr lang="tr-TR" sz="3200" dirty="0"/>
          </a:p>
        </p:txBody>
      </p:sp>
      <p:pic>
        <p:nvPicPr>
          <p:cNvPr id="4" name="3 İçerik Yer Tutucusu" descr="C:\Users\drs\Pictures\2015-01-21 KOBANİ ZİYARETİ\SAM_043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9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4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4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268760"/>
            <a:ext cx="5976704" cy="475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5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C:\Users\drs\Pictures\2015-01-21 KOBANİ ZİYARETİ\SAM_048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701872"/>
            <a:ext cx="5760720" cy="43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35</Words>
  <Application>Microsoft Office PowerPoint</Application>
  <PresentationFormat>Ekran Gösterisi (4:3)</PresentationFormat>
  <Paragraphs>6</Paragraphs>
  <Slides>49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49</vt:i4>
      </vt:variant>
    </vt:vector>
  </HeadingPairs>
  <TitlesOfParts>
    <vt:vector size="50" baseType="lpstr">
      <vt:lpstr>Ofis Teması</vt:lpstr>
      <vt:lpstr>KOBANİ ZİYARETİ</vt:lpstr>
      <vt:lpstr>Yeniden inşa edilmeyi bekleyen bir kent: KOBANİ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Bomba yüklü araç… Hedef SAĞLIK ÇALIŞANLARI… (15 yaralı) 12 Sağlık çalışanı yaralandı… 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İNŞA EDİLMEYİ BEKLİYOR… KAMPANYALARA DESTEK OLALIM…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Şeyhmus GÖKALP</dc:creator>
  <cp:lastModifiedBy>bilcopy</cp:lastModifiedBy>
  <cp:revision>10</cp:revision>
  <dcterms:created xsi:type="dcterms:W3CDTF">2015-01-25T08:41:56Z</dcterms:created>
  <dcterms:modified xsi:type="dcterms:W3CDTF">2015-01-27T14:56:39Z</dcterms:modified>
</cp:coreProperties>
</file>